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나는 여호와의 진노의 매로 고통을 겪은 사람이다.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the man who has seen affliction by the rod of his wrath.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여호와는 나를 숨어 기다리는 곰과 같고 은밀한 곳에 숨어 있는 사자와 같으시다.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Like a bear lying in wait, like a lion in hiding,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길을 잘못 들게 하시고 내 몸을 찢어서 나를 황폐하게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dragged me from the path and mangled me and left me without help.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그분의 활을 당기시고 나를 화살의 과녁으로 세우셨다.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drew his bow and made me the target for his arrows.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그분의 화살통의 화살이 내 심장을 뚫고 지나가게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pierced my heart with arrows from his quiver.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조롱거리가</a:t>
            </a:r>
            <a:r>
              <a:rPr dirty="0"/>
              <a:t> </a:t>
            </a:r>
            <a:r>
              <a:rPr dirty="0" err="1"/>
              <a:t>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놀려댔다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93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became the laughingstock of all my people;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mock me in song all day long.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그분은 나를 비통함으로 배부르게 하시고 쓰라림으로 취하게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filled me with bitter herbs and sated me with gall.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자갈로 내 이를 부러뜨리셨고 재로 나를 덮으셨다.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broken my teeth with gravel; he has trampled me in the dust.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그분이 내 심령에서 평안을 빼앗으셨으니 내가 행복을 잊고 말았다.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been deprived of peace; I have forgotten what prosperity 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07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인내와</a:t>
            </a:r>
            <a:r>
              <a:rPr dirty="0"/>
              <a:t>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여호와로부터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 say, "My splendor is gone and all that I had hoped from the LORD."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 고난과 내 방황, 비통함과 쓰라림을 기억하소서.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remember my affliction and my wandering, the bitterness and the gall.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빛이 아닌 어둠속에 나를 내몰아 다니게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driven me away and made me walk in darkness rather than light;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내가 아직도 기억하고 있으며 내 영혼이 내 안에서 낙심하고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well remember them, and my soul is downcast within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그러나 내가 이것을 생각해 내기에 오히려 내게 소망이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this I call to mind and therefore I have hope: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여호와의 인애하심이 끝이 없는 것은 그분의 긍휼하심이 끝이 없기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2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LORD's great love we are not consumed,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his compassions never fail.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그것들이 아침마다 새롭고 주의 신실하심이 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are new every morning; great is your faithfulness.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07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유산이시니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기다립니다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say to myself, "The LORD is my portion; therefore I will wait for him."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그분을 기다리는 사람과 찾는 사람에게 여호와께서는 선하십니다.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good to those whose hope is in him, to the one who seeks him;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여호와의 구원을 조용히 기다리는 것이 좋도다.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is good to wait quietly for the salvation of the LORD.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사람이 아직 젊을 때 멍에를 메는 것이 좋도다.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is good for a man to bear the yoke while he is young.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놓으셨기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him sit alone in silence, for the LORD has laid it on him.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그가 흙먼지 속에 겸손하게 하여라. 그러면 희망이 있을지 모른다.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him bury his face in the dust -- there may yet be hope.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진정 나를 대적해서 하루 종일 계속해서 나를 치고 또 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indeed, he has turned his hand against me again and again, all day long.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자신을 치는 사람에게 뺨을 내밀어 그에게 수치로 가득 차게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3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offer his cheek to one who would strike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him be filled with disgrace.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이는 주께서 영원히 버리지 않으실 것이기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men are not cast off by the Lord forever.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주께서 슬픔을 주시더라도 풍성한 인애하심에 따라 긍휼히 여기실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Though he brings grief, he will show compassion, so great is his unfailing love.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이는 주께서 사람의 자녀들에게 고난이나 슬픔 주시기를 즐겨하지 않으시기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does not willingly bring affliction or grief to the children of men.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세상의 모든 갇힌 사람들이 발 아래서 짓밟히는 것,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crush underfoot all prisoners in the land,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지극히 높으신 분 앞에서 한 인간의 정의가 부인되는 것,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deny a man his rights before the Most High,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사람에게서 권리를 빼앗는 것은 주께서 기뻐하지 않으시는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deprive a man of justice -- would not the Lord see such things?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주께서 그것을 명령하지 않으셨다면 누가 그것을 말할 수 있고 일어나게 할 수 있는가?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can speak and have it happen if the Lord has not decreed it?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좋은 것과 나쁜 것이 지극히 높으신 분의 입에서 나오지 않는가?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7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it not from the mouth of the Most High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both calamities</a:t>
            </a:r>
            <a:r>
              <a:rPr lang="ko-KR" altLang="en-US" dirty="0"/>
              <a:t> </a:t>
            </a:r>
            <a:r>
              <a:rPr dirty="0"/>
              <a:t>and good things come?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자기 죄로 인해 벌 받는데 살아 있는 사람이 왜 불평해야 할까?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 should any living man complain when punished for his sins?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살과 피부를 쇠약하게 하셨고 내 뼈들을 부러뜨리셨다.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made my skin and my flesh grow old and has broken my bones.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우리의 행동을 살펴보고 점검하고 우리가 여호와께로 돌아가자.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us examine our ways and test them, and let us return to the LORD.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하늘에 계신 하나님께 우리가 우리 마음과 손을 들어 올리자.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us lift up our hearts and our hands to God in heaven, and say: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“우리가 죄를 짓고 반역을 했으며 주께서 용서해 주지 않으셨습니다.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"We have sinned and rebelled and you have not forgiven.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진노로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덮으시고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추적하셔서</a:t>
            </a:r>
            <a:r>
              <a:rPr lang="ko-KR" altLang="en-US"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살해하셨습니다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2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covered yourself with anger and pursued us;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slain without pity.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주께서는 구름으로 스스로를 덮으시고 어떤 기도도 통과할 수 없게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covered yourself with a cloud so that no prayer can get through.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주께서는 우리를 민족들 사이에서 찌꺼기와 쓰레기가 되게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made us scum and refuse among the nations.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우리의 모든 원수들이 우리를 향해 그들의 입을 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"All our enemies have opened their mouths wide against us.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두려움과 함정이 우리 위에 임하고 황폐함과 멸망이 닥쳐왔습니다.”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have suffered terror and pitfalls, ruin and destruction."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딸 내 백성의 멸망으로 인해 내 눈에서 눈물이 강같이 흘러내립니다.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Streams of tears flow from my eyes because my people are destroyed.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내 눈에서 눈물이 쉬지도 그치지도 않고 흘러 내립니다.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eyes will flow unceasingly, without relief,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쓰라림과 고통으로 나를 에워싸고 둘러싸셨다.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besieged me and surrounded me with bitterness and hardship.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여호와께서 하늘에서 내려다보시고 바라보실 때까지 그럴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until the LORD looks down from heaven and sees.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내 성읍의 모든 딸들로 인해 내 눈이 내 영혼에 고통을 줍니다.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What I see brings grief to my soul because of all the women of my city.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이유 없이 내 대적이 된 사람들이 새처럼 나를 사냥합니다.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who were my enemies without cause hunted me like a bird.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웅덩이에서 내 목숨을 끝내려고 그들이 내게 돌을 던졌습니다.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tried to end my life in a pit and threw stones at me;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물이 내 머리 위로 넘쳐흘렀기에 내가 말했습니다. “나는 끝이 났도다!”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waters closed over my head, and I thought I was about to be cut off.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여호와여, 내가 저 깊은 구덩이에서 주의 이름을 불렀습니다.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called on your name, O LORD, from the depths of the pit.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462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탄원을</a:t>
            </a:r>
            <a:r>
              <a:rPr dirty="0"/>
              <a:t> </a:t>
            </a:r>
            <a:r>
              <a:rPr dirty="0" err="1"/>
              <a:t>들으셨습니다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요청하는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부르짖음에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막지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heard my plea: "Do not close your ears to my cry for relief."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내가 주를 부를 때 주께서 가까이 오시며 말씀하셨습니다. “두려워하지 마라!”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came near when I called you, and you said, "Do not fear."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58</a:t>
            </a:r>
            <a:br/>
            <a:r>
              <a:t>주여, 주께서 내 소송을 들으시고 내 생명을 구속해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Lord, you took up my case; you redeemed my life.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59</a:t>
            </a:r>
            <a:br/>
            <a:r>
              <a:t>여호와여, 내게 행해진 잘못을 주께서 보셨으니 내 소송을 변호해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seen, O LORD, the wrong done to me. Uphold my cause!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오래전에 죽은 사람들처럼 나를 어두운 곳에 머무르게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made me dwell in darkness like those long dead.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60</a:t>
            </a:r>
            <a:br/>
            <a:r>
              <a:t>나를 향한 그들의 모든 복수와 모든 계획을 주께서 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seen the depth of their vengeance, all their plots against me.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61</a:t>
            </a:r>
            <a:br/>
            <a:r>
              <a:t>나를 향한 그들의 욕설과 그들의 모든 계획을 여호와여, 주께서 들으셨습니다.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LORD, you have heard their insults, all their plots against me --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내 적들의 속닥거림과 중얼거림이 하루 종일 나를 향해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what my enemies whisper and mutter against me all day long.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63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보소서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앉으나</a:t>
            </a:r>
            <a:r>
              <a:rPr dirty="0"/>
              <a:t> </a:t>
            </a:r>
            <a:r>
              <a:rPr dirty="0" err="1"/>
              <a:t>서나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조롱하는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Look at them! Sitting or standing, they mock me in their songs.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64</a:t>
            </a:r>
            <a:br/>
            <a:r>
              <a:t>여호와여, 그들의 손이 한 것을 그대로 그들에게 갚아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Pay them back what they deserve, O LORD, for what their hands have done.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65</a:t>
            </a:r>
            <a:br/>
            <a:r>
              <a:t>그들에게 완고한 마음을 주시고 주의 저주를 그들 위에 임하게 하소서!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Put a veil over their hearts, and may your curse be on them!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66</a:t>
            </a:r>
            <a:br/>
            <a:r>
              <a:t>주의 진노 가운데 그들을 추적하셔서 여호와의 하늘 아래에서 그들을 멸망시키소서.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Pursue them in anger and destroy them from under the heavens of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도망갈 수 없도록 나를 둘러싸고 내 사슬을 무겁게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walled me in so I cannot escape; he has weighed me down with chains.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소리치고 부르짖어도 내 기도를 닫아 버리셨다.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Even when I call out or cry for help, he shuts out my prayer.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 앞길에 다듬은 돌을 쌓아 내 길을 막으시고 내 갈 길을 뒤틀리게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barred my way with blocks of stone; he has made my paths crooked.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2111</Words>
  <Application>Microsoft Macintosh PowerPoint</Application>
  <PresentationFormat>와이드스크린</PresentationFormat>
  <Paragraphs>210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0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2022-09-08T01:56:16Z</dcterms:modified>
</cp:coreProperties>
</file>