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97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금이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순금이</a:t>
            </a:r>
            <a:r>
              <a:rPr dirty="0"/>
              <a:t> </a:t>
            </a:r>
            <a:r>
              <a:rPr dirty="0" err="1"/>
              <a:t>변해</a:t>
            </a:r>
            <a:r>
              <a:rPr dirty="0"/>
              <a:t> </a:t>
            </a:r>
            <a:r>
              <a:rPr dirty="0" err="1"/>
              <a:t>버렸는가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</a:t>
            </a:r>
            <a:r>
              <a:rPr dirty="0"/>
              <a:t> </a:t>
            </a:r>
            <a:r>
              <a:rPr dirty="0" err="1"/>
              <a:t>어귀에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돌들이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널려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7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 gold has lost its luster, the fine gold become dull!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sacred gems are scattered at the head of every street.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인정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여자들도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요리했다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자식들이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양식이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1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own hands compassionate women have cooked their own children,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became their food when my people were destroyed.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내셨다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붙이시자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8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given full vent to his wrath;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poured out his fierce anger.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kindled a fire in Zion that consumed her foundations.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적들과</a:t>
            </a:r>
            <a:r>
              <a:rPr dirty="0"/>
              <a:t> </a:t>
            </a:r>
            <a:r>
              <a:rPr dirty="0" err="1"/>
              <a:t>대적들이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성문들로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것이라고는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왕들도</a:t>
            </a:r>
            <a:r>
              <a:rPr dirty="0"/>
              <a:t>,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kings of the earth did not believe, nor did any of the world's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enemies and foes could enter the gates of Jerusalem.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죄악</a:t>
            </a:r>
            <a:r>
              <a:rPr dirty="0"/>
              <a:t> </a:t>
            </a:r>
            <a:r>
              <a:rPr dirty="0" err="1"/>
              <a:t>때문이었다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한복판에서</a:t>
            </a:r>
            <a:r>
              <a:rPr dirty="0"/>
              <a:t> </a:t>
            </a:r>
            <a:r>
              <a:rPr dirty="0" err="1"/>
              <a:t>의인들의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36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happened because of the sins of her prophets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/>
              <a:t>he iniquities of her priests, who shed within her the blood of the righteous.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더듬으며</a:t>
            </a:r>
            <a:r>
              <a:rPr dirty="0"/>
              <a:t> </a:t>
            </a:r>
            <a:r>
              <a:rPr dirty="0" err="1"/>
              <a:t>나아간다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더럽혀졌으니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만지려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8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they grope through the streets like men who are blind.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so defiled with blood that no one dares to touch their garments.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저리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/>
              <a:t>! </a:t>
            </a:r>
            <a:r>
              <a:rPr dirty="0" err="1"/>
              <a:t>부정하다</a:t>
            </a:r>
            <a:r>
              <a:rPr dirty="0"/>
              <a:t>!”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소리친다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저리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/>
              <a:t>! </a:t>
            </a:r>
            <a:r>
              <a:rPr dirty="0" err="1"/>
              <a:t>저리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/>
              <a:t>! </a:t>
            </a:r>
            <a:r>
              <a:rPr dirty="0" err="1"/>
              <a:t>만지지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!”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도망가서</a:t>
            </a:r>
            <a:r>
              <a:rPr dirty="0"/>
              <a:t> </a:t>
            </a:r>
            <a:r>
              <a:rPr dirty="0" err="1"/>
              <a:t>방황할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31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away! You are unclean!" men cry to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"Away! Away! Don't touch us!" When they flee and wander about,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among the nations say, "They can stay here no longer."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지켜보지</a:t>
            </a:r>
            <a:r>
              <a:rPr dirty="0"/>
              <a:t> </a:t>
            </a:r>
            <a:r>
              <a:rPr dirty="0" err="1"/>
              <a:t>않으신다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제사장들을</a:t>
            </a:r>
            <a:r>
              <a:rPr dirty="0"/>
              <a:t> </a:t>
            </a:r>
            <a:r>
              <a:rPr dirty="0" err="1"/>
              <a:t>높이지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장로들을</a:t>
            </a:r>
            <a:r>
              <a:rPr dirty="0"/>
              <a:t> </a:t>
            </a:r>
            <a:r>
              <a:rPr dirty="0" err="1"/>
              <a:t>대접하지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himself has scattered them; he no longer watches over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are shown no honor, the elders no favor.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헛되이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기다리다가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약해졌다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바라고</a:t>
            </a:r>
            <a:r>
              <a:rPr dirty="0"/>
              <a:t> </a:t>
            </a:r>
            <a:r>
              <a:rPr dirty="0" err="1"/>
              <a:t>기다렸다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5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our eyes failed, looking in vain for help;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our towers we watched for a nation that could not save 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발자취를</a:t>
            </a:r>
            <a:r>
              <a:rPr dirty="0"/>
              <a:t> </a:t>
            </a:r>
            <a:r>
              <a:rPr dirty="0" err="1"/>
              <a:t>따라오니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길거리에서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없었다</a:t>
            </a:r>
            <a:r>
              <a:rPr lang="en-US" altLang="ko-Kore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stalked us at every step, so we could not walk in our streets.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end was near, our days were numbered, for our end had come.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쫓던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독수리보다</a:t>
            </a:r>
            <a:r>
              <a:rPr dirty="0"/>
              <a:t> </a:t>
            </a:r>
            <a:r>
              <a:rPr dirty="0" err="1"/>
              <a:t>재빨랐다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쫓아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넘고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매복하고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기다렸다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00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pursuers were swifter than eagles in the sky;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chased us over the mountains and lay in wait for us in the desert.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, </a:t>
            </a:r>
            <a:r>
              <a:rPr dirty="0" err="1"/>
              <a:t>순금만큼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토기장이가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흙</a:t>
            </a:r>
            <a:r>
              <a:rPr dirty="0"/>
              <a:t> </a:t>
            </a:r>
            <a:r>
              <a:rPr dirty="0" err="1"/>
              <a:t>항아리로밖에</a:t>
            </a:r>
            <a:r>
              <a:rPr dirty="0"/>
              <a:t> </a:t>
            </a:r>
            <a:r>
              <a:rPr dirty="0" err="1"/>
              <a:t>여겨지지</a:t>
            </a:r>
            <a:r>
              <a:rPr dirty="0"/>
              <a:t> </a:t>
            </a:r>
            <a:r>
              <a:rPr dirty="0" err="1"/>
              <a:t>않는지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59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 precious sons of Zion, once worth their weight in gold,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now considered as pots of clay, the work of a potter's hands!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코의</a:t>
            </a:r>
            <a:r>
              <a:rPr dirty="0"/>
              <a:t> </a:t>
            </a:r>
            <a:r>
              <a:rPr dirty="0" err="1"/>
              <a:t>호흡이</a:t>
            </a:r>
            <a:r>
              <a:rPr dirty="0"/>
              <a:t> </a:t>
            </a:r>
            <a:r>
              <a:rPr dirty="0" err="1"/>
              <a:t>되시는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부음받은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함정에</a:t>
            </a:r>
            <a:r>
              <a:rPr dirty="0"/>
              <a:t> </a:t>
            </a:r>
            <a:r>
              <a:rPr dirty="0" err="1"/>
              <a:t>잡혔다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0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anointed, our very life breath, was caught in their traps.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thought that under his shadow we would live among the nations.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에돔이여</a:t>
            </a:r>
            <a:r>
              <a:rPr dirty="0"/>
              <a:t>, </a:t>
            </a:r>
            <a:r>
              <a:rPr dirty="0" err="1"/>
              <a:t>우스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이여</a:t>
            </a:r>
            <a:r>
              <a:rPr dirty="0"/>
              <a:t>,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잔이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넘어갈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취하고</a:t>
            </a:r>
            <a:r>
              <a:rPr dirty="0"/>
              <a:t> </a:t>
            </a:r>
            <a:r>
              <a:rPr dirty="0" err="1"/>
              <a:t>벌거벗게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1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Rejoice and be glad, O Daughter of Edom, you who live in the land of </a:t>
            </a:r>
            <a:r>
              <a:rPr dirty="0" err="1"/>
              <a:t>Uz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you also the cup will be passed; you will be drunk and stripped naked.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시온이여</a:t>
            </a:r>
            <a:r>
              <a:rPr dirty="0"/>
              <a:t>,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죄악에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벌이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에돔이여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처벌하시고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드러내실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08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Daughter of Zion, your punishment will end; he will not prolong your exile.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But, O Daughter of Edom, he will punish your sin and expose your wickedness.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자칼들도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새끼들을</a:t>
            </a:r>
            <a:r>
              <a:rPr dirty="0"/>
              <a:t> </a:t>
            </a:r>
            <a:r>
              <a:rPr dirty="0" err="1"/>
              <a:t>젖</a:t>
            </a:r>
            <a:r>
              <a:rPr dirty="0"/>
              <a:t> </a:t>
            </a:r>
            <a:r>
              <a:rPr dirty="0" err="1"/>
              <a:t>먹이는데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타조들처럼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잔인해졌다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jackals offer their breasts to nurse their young,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people have become heartless like ostriches in the desert.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젖먹이들의</a:t>
            </a:r>
            <a:r>
              <a:rPr dirty="0"/>
              <a:t> </a:t>
            </a:r>
            <a:r>
              <a:rPr dirty="0" err="1"/>
              <a:t>혀가</a:t>
            </a:r>
            <a:r>
              <a:rPr dirty="0"/>
              <a:t> </a:t>
            </a:r>
            <a:r>
              <a:rPr dirty="0" err="1"/>
              <a:t>목마름으로</a:t>
            </a:r>
            <a:r>
              <a:rPr dirty="0"/>
              <a:t> </a:t>
            </a:r>
            <a:r>
              <a:rPr dirty="0" err="1"/>
              <a:t>입천장에</a:t>
            </a:r>
            <a:r>
              <a:rPr dirty="0"/>
              <a:t> </a:t>
            </a:r>
            <a:r>
              <a:rPr dirty="0" err="1"/>
              <a:t>달라붙고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아이들이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7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thirst the infant's tongue sticks to the roof of its mouth;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children beg for bread, but no one gives it to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한때</a:t>
            </a:r>
            <a:r>
              <a:rPr dirty="0"/>
              <a:t> </a:t>
            </a:r>
            <a:r>
              <a:rPr dirty="0" err="1"/>
              <a:t>진수성찬을</a:t>
            </a:r>
            <a:r>
              <a:rPr dirty="0"/>
              <a:t> </a:t>
            </a:r>
            <a:r>
              <a:rPr dirty="0" err="1"/>
              <a:t>먹던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길거리에</a:t>
            </a:r>
            <a:r>
              <a:rPr dirty="0"/>
              <a:t> </a:t>
            </a:r>
            <a:r>
              <a:rPr dirty="0" err="1"/>
              <a:t>내버려졌고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자란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쓰레기</a:t>
            </a:r>
            <a:r>
              <a:rPr dirty="0"/>
              <a:t> </a:t>
            </a:r>
            <a:r>
              <a:rPr dirty="0" err="1"/>
              <a:t>더미를</a:t>
            </a:r>
            <a:r>
              <a:rPr dirty="0"/>
              <a:t> </a:t>
            </a:r>
            <a:r>
              <a:rPr dirty="0" err="1"/>
              <a:t>안고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31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once ate delicacies are destitute in the streets.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nurtured in purple now lie on ash heaps.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인한</a:t>
            </a:r>
            <a:r>
              <a:rPr dirty="0"/>
              <a:t> </a:t>
            </a:r>
            <a:r>
              <a:rPr dirty="0" err="1"/>
              <a:t>처벌은</a:t>
            </a:r>
            <a:r>
              <a:rPr dirty="0"/>
              <a:t> </a:t>
            </a:r>
            <a:r>
              <a:rPr dirty="0" err="1"/>
              <a:t>소돔의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크구나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도움의</a:t>
            </a:r>
            <a:r>
              <a:rPr dirty="0"/>
              <a:t> </a:t>
            </a:r>
            <a:r>
              <a:rPr dirty="0" err="1"/>
              <a:t>손길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소돔은</a:t>
            </a:r>
            <a:r>
              <a:rPr dirty="0"/>
              <a:t> </a:t>
            </a:r>
            <a:r>
              <a:rPr dirty="0" err="1"/>
              <a:t>한순간에</a:t>
            </a:r>
            <a:r>
              <a:rPr dirty="0"/>
              <a:t> </a:t>
            </a:r>
            <a:r>
              <a:rPr dirty="0" err="1"/>
              <a:t>무너졌다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0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punishment of my people is greater than that of Sodom,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was overthrown in a moment without a hand turned to help 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귀족들은</a:t>
            </a:r>
            <a:r>
              <a:rPr dirty="0"/>
              <a:t> </a:t>
            </a:r>
            <a:r>
              <a:rPr dirty="0" err="1"/>
              <a:t>눈보다</a:t>
            </a:r>
            <a:r>
              <a:rPr dirty="0"/>
              <a:t> </a:t>
            </a:r>
            <a:r>
              <a:rPr dirty="0" err="1"/>
              <a:t>깨끗했고</a:t>
            </a:r>
            <a:r>
              <a:rPr dirty="0"/>
              <a:t> </a:t>
            </a:r>
            <a:r>
              <a:rPr dirty="0" err="1"/>
              <a:t>우유보다</a:t>
            </a:r>
            <a:r>
              <a:rPr dirty="0"/>
              <a:t> </a:t>
            </a:r>
            <a:r>
              <a:rPr dirty="0" err="1"/>
              <a:t>희었다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루비보다</a:t>
            </a:r>
            <a:r>
              <a:rPr dirty="0"/>
              <a:t> </a:t>
            </a:r>
            <a:r>
              <a:rPr dirty="0" err="1"/>
              <a:t>붉고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생김새는</a:t>
            </a:r>
            <a:r>
              <a:rPr dirty="0"/>
              <a:t> </a:t>
            </a:r>
            <a:r>
              <a:rPr dirty="0" err="1"/>
              <a:t>사파이어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7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princes were brighter than snow and whiter than milk,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bodies more ruddy than rubies, their appearance like sapphires.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숯보다</a:t>
            </a:r>
            <a:r>
              <a:rPr dirty="0"/>
              <a:t> </a:t>
            </a:r>
            <a:r>
              <a:rPr dirty="0" err="1"/>
              <a:t>검고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알아보는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살갗이</a:t>
            </a:r>
            <a:r>
              <a:rPr dirty="0"/>
              <a:t> </a:t>
            </a:r>
            <a:r>
              <a:rPr dirty="0" err="1"/>
              <a:t>뼈에</a:t>
            </a:r>
            <a:r>
              <a:rPr dirty="0"/>
              <a:t> </a:t>
            </a:r>
            <a:r>
              <a:rPr dirty="0" err="1"/>
              <a:t>달라붙어서</a:t>
            </a:r>
            <a:r>
              <a:rPr dirty="0"/>
              <a:t> </a:t>
            </a:r>
            <a:r>
              <a:rPr dirty="0" err="1"/>
              <a:t>막대기처럼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1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they are blacker than soot; they are not recognized in the streets.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skin has shriveled on their bones; it has become as dry as a stick.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굶주림으로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생산물이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굶주림으로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수척해진다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killed by the sword are better off than those who die of famine;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racked with hunger, they waste away for lack of food from the field.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1220</Words>
  <Application>Microsoft Macintosh PowerPoint</Application>
  <PresentationFormat>와이드스크린</PresentationFormat>
  <Paragraphs>116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2022-09-08T01:59:47Z</dcterms:modified>
</cp:coreProperties>
</file>