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 autoAdjust="0"/>
    <p:restoredTop sz="94830"/>
  </p:normalViewPr>
  <p:slideViewPr>
    <p:cSldViewPr snapToGrid="0" snapToObjects="1">
      <p:cViewPr varScale="1">
        <p:scale>
          <a:sx n="121" d="100"/>
          <a:sy n="121" d="100"/>
        </p:scale>
        <p:origin x="296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2022. 9. 8.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예레미야애가 Lamentations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91059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여호와여</a:t>
            </a:r>
            <a:r>
              <a:rPr dirty="0"/>
              <a:t>, </a:t>
            </a:r>
            <a:r>
              <a:rPr dirty="0" err="1"/>
              <a:t>우리에게</a:t>
            </a:r>
            <a:r>
              <a:rPr dirty="0"/>
              <a:t> </a:t>
            </a:r>
            <a:r>
              <a:rPr dirty="0" err="1"/>
              <a:t>일어난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기억하소서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보소서</a:t>
            </a:r>
            <a:r>
              <a:rPr dirty="0"/>
              <a:t>. </a:t>
            </a:r>
            <a:r>
              <a:rPr dirty="0" err="1"/>
              <a:t>우리의</a:t>
            </a:r>
            <a:r>
              <a:rPr dirty="0"/>
              <a:t> </a:t>
            </a:r>
            <a:r>
              <a:rPr dirty="0" err="1"/>
              <a:t>수치를</a:t>
            </a:r>
            <a:r>
              <a:rPr dirty="0"/>
              <a:t> </a:t>
            </a:r>
            <a:r>
              <a:rPr dirty="0" err="1"/>
              <a:t>보소서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0213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Remember, O LORD, what has happened to us; look,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see our disgrace.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예레미야애가 Lamentations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굶주림의 열기로 우리의 살갗이 화로처럼 뜨겁습니다.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Our skin is hot as an oven, feverish from hunger.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예레미야애가 Lamentations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9401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여인들은</a:t>
            </a:r>
            <a:r>
              <a:rPr dirty="0"/>
              <a:t> </a:t>
            </a:r>
            <a:r>
              <a:rPr dirty="0" err="1"/>
              <a:t>시온에서</a:t>
            </a:r>
            <a:r>
              <a:rPr dirty="0"/>
              <a:t>,</a:t>
            </a:r>
            <a:r>
              <a:rPr lang="ko-KR" altLang="en-US" dirty="0"/>
              <a:t> </a:t>
            </a:r>
            <a:r>
              <a:rPr dirty="0" err="1"/>
              <a:t>처녀들은</a:t>
            </a:r>
            <a:r>
              <a:rPr dirty="0"/>
              <a:t> </a:t>
            </a:r>
            <a:r>
              <a:rPr dirty="0" err="1"/>
              <a:t>유다의</a:t>
            </a:r>
            <a:r>
              <a:rPr dirty="0"/>
              <a:t> </a:t>
            </a:r>
            <a:r>
              <a:rPr dirty="0" err="1"/>
              <a:t>성읍들에서</a:t>
            </a:r>
            <a:r>
              <a:rPr dirty="0"/>
              <a:t> </a:t>
            </a:r>
            <a:r>
              <a:rPr dirty="0" err="1"/>
              <a:t>유린당했습니다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Women have been ravished in Zion, and virgins in the towns of Judah.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예레미야애가 Lamentations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관료들의 손이 매달렸고 장로들이 존경받지 못하고 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Princes have been hung up by their hands; elders are shown no respect.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예레미야애가 Lamentations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젊은이들이 맷돌을 지고 소년들이 나뭇짐으로 비틀거립니다.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Young men toil at the millstones; boys stagger under loads of wood.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예레미야애가 Lamentations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장로들이 성문을 떠났고 젊은이들이 노래하기를 멈추었습니다.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07890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elders are gone from the city gate;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young men have stopped their music.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예레미야애가 Lamentations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우리 마음에 기쁨이 그쳤고 우리의 춤이 애곡으로 변해 버렸습니다.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Joy is gone from our hearts; our dancing has turned to mourning.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예레미야애가 Lamentations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75885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머리에서</a:t>
            </a:r>
            <a:r>
              <a:rPr dirty="0"/>
              <a:t> </a:t>
            </a:r>
            <a:r>
              <a:rPr dirty="0" err="1"/>
              <a:t>면류관이</a:t>
            </a:r>
            <a:r>
              <a:rPr dirty="0"/>
              <a:t> </a:t>
            </a:r>
            <a:r>
              <a:rPr dirty="0" err="1"/>
              <a:t>떨어졌으니</a:t>
            </a:r>
            <a:r>
              <a:rPr dirty="0"/>
              <a:t> </a:t>
            </a:r>
            <a:r>
              <a:rPr dirty="0" err="1"/>
              <a:t>우리에게</a:t>
            </a:r>
            <a:r>
              <a:rPr dirty="0"/>
              <a:t> </a:t>
            </a:r>
            <a:r>
              <a:rPr dirty="0" err="1"/>
              <a:t>화가</a:t>
            </a:r>
            <a:r>
              <a:rPr dirty="0"/>
              <a:t> </a:t>
            </a:r>
            <a:r>
              <a:rPr dirty="0" err="1"/>
              <a:t>있도다</a:t>
            </a:r>
            <a:r>
              <a:rPr dirty="0"/>
              <a:t>!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이는</a:t>
            </a:r>
            <a:r>
              <a:rPr dirty="0"/>
              <a:t> 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죄를</a:t>
            </a:r>
            <a:r>
              <a:rPr dirty="0"/>
              <a:t> </a:t>
            </a:r>
            <a:r>
              <a:rPr dirty="0" err="1"/>
              <a:t>지었기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36236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crown has fallen from our head.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Woe to us, for we have sinned!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예레미야애가 Lamentations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24053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때문에</a:t>
            </a:r>
            <a:r>
              <a:rPr dirty="0"/>
              <a:t>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마음에</a:t>
            </a:r>
            <a:r>
              <a:rPr dirty="0"/>
              <a:t> </a:t>
            </a:r>
            <a:r>
              <a:rPr dirty="0" err="1"/>
              <a:t>활기가</a:t>
            </a:r>
            <a:r>
              <a:rPr dirty="0"/>
              <a:t> </a:t>
            </a:r>
            <a:r>
              <a:rPr dirty="0" err="1"/>
              <a:t>없고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이것들</a:t>
            </a:r>
            <a:r>
              <a:rPr dirty="0"/>
              <a:t> </a:t>
            </a:r>
            <a:r>
              <a:rPr dirty="0" err="1"/>
              <a:t>때문에</a:t>
            </a:r>
            <a:r>
              <a:rPr dirty="0"/>
              <a:t>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눈이</a:t>
            </a:r>
            <a:r>
              <a:rPr dirty="0"/>
              <a:t> </a:t>
            </a:r>
            <a:r>
              <a:rPr dirty="0" err="1"/>
              <a:t>희미해집니다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26004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of this our hearts are faint,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of these things our eyes grow dim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예레미야애가 Lamentations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시온 산이 폐허가 돼 여우들이 거기서 어슬렁거립니다.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for Mount Zion, which lies desolate, with jackals prowling over it.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예레미야애가 Lamentations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95199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여호와여</a:t>
            </a:r>
            <a:r>
              <a:rPr dirty="0"/>
              <a:t>,</a:t>
            </a:r>
            <a:r>
              <a:rPr lang="ko-KR" altLang="en-US" dirty="0"/>
              <a:t> </a:t>
            </a:r>
            <a:r>
              <a:rPr dirty="0" err="1"/>
              <a:t>주는</a:t>
            </a:r>
            <a:r>
              <a:rPr dirty="0"/>
              <a:t> </a:t>
            </a:r>
            <a:r>
              <a:rPr dirty="0" err="1"/>
              <a:t>영원히</a:t>
            </a:r>
            <a:r>
              <a:rPr dirty="0"/>
              <a:t> </a:t>
            </a:r>
            <a:r>
              <a:rPr dirty="0" err="1"/>
              <a:t>통치하시며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보좌는</a:t>
            </a:r>
            <a:r>
              <a:rPr dirty="0"/>
              <a:t> </a:t>
            </a:r>
            <a:r>
              <a:rPr dirty="0" err="1"/>
              <a:t>자손</a:t>
            </a:r>
            <a:r>
              <a:rPr dirty="0"/>
              <a:t> </a:t>
            </a:r>
            <a:r>
              <a:rPr dirty="0" err="1"/>
              <a:t>대대로</a:t>
            </a:r>
            <a:r>
              <a:rPr dirty="0"/>
              <a:t> </a:t>
            </a:r>
            <a:r>
              <a:rPr dirty="0" err="1"/>
              <a:t>지속됩니다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59214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You, O LORD, reign forever;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your throne endures from generation to generation.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예레미야애가 Lamentations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10615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우리의</a:t>
            </a:r>
            <a:r>
              <a:rPr dirty="0"/>
              <a:t> </a:t>
            </a:r>
            <a:r>
              <a:rPr dirty="0" err="1"/>
              <a:t>유산이</a:t>
            </a:r>
            <a:r>
              <a:rPr dirty="0"/>
              <a:t> </a:t>
            </a:r>
            <a:r>
              <a:rPr dirty="0" err="1"/>
              <a:t>이방</a:t>
            </a:r>
            <a:r>
              <a:rPr dirty="0"/>
              <a:t> </a:t>
            </a:r>
            <a:r>
              <a:rPr dirty="0" err="1"/>
              <a:t>사람들에게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우리의</a:t>
            </a:r>
            <a:r>
              <a:rPr dirty="0"/>
              <a:t> </a:t>
            </a:r>
            <a:r>
              <a:rPr dirty="0" err="1"/>
              <a:t>집들이</a:t>
            </a:r>
            <a:r>
              <a:rPr dirty="0"/>
              <a:t> </a:t>
            </a:r>
            <a:r>
              <a:rPr dirty="0" err="1"/>
              <a:t>외국</a:t>
            </a:r>
            <a:r>
              <a:rPr dirty="0"/>
              <a:t> </a:t>
            </a:r>
            <a:r>
              <a:rPr dirty="0" err="1"/>
              <a:t>사람들에게</a:t>
            </a:r>
            <a:r>
              <a:rPr dirty="0"/>
              <a:t> </a:t>
            </a:r>
            <a:r>
              <a:rPr dirty="0" err="1"/>
              <a:t>넘겨졌습니다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95094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Our inheritance has been turned over to aliens,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our homes to foreigners.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예레미야애가 Lamentations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60441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왜</a:t>
            </a:r>
            <a:r>
              <a:rPr dirty="0"/>
              <a:t> </a:t>
            </a:r>
            <a:r>
              <a:rPr dirty="0" err="1"/>
              <a:t>우리를</a:t>
            </a:r>
            <a:r>
              <a:rPr dirty="0"/>
              <a:t> </a:t>
            </a:r>
            <a:r>
              <a:rPr dirty="0" err="1"/>
              <a:t>영원히</a:t>
            </a:r>
            <a:r>
              <a:rPr dirty="0"/>
              <a:t> </a:t>
            </a:r>
            <a:r>
              <a:rPr dirty="0" err="1"/>
              <a:t>잊으시고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왜</a:t>
            </a:r>
            <a:r>
              <a:rPr dirty="0"/>
              <a:t> </a:t>
            </a:r>
            <a:r>
              <a:rPr dirty="0" err="1"/>
              <a:t>우리를</a:t>
            </a:r>
            <a:r>
              <a:rPr dirty="0"/>
              <a:t> </a:t>
            </a:r>
            <a:r>
              <a:rPr dirty="0" err="1"/>
              <a:t>이토록</a:t>
            </a:r>
            <a:r>
              <a:rPr dirty="0"/>
              <a:t> </a:t>
            </a:r>
            <a:r>
              <a:rPr dirty="0" err="1"/>
              <a:t>오랫동안</a:t>
            </a:r>
            <a:r>
              <a:rPr dirty="0"/>
              <a:t> </a:t>
            </a:r>
            <a:r>
              <a:rPr dirty="0" err="1"/>
              <a:t>버려두십니까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470513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Why do you always forget us?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Why do you forsake us so long?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예레미야애가 Lamentations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3985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여호와여</a:t>
            </a:r>
            <a:r>
              <a:rPr dirty="0"/>
              <a:t>, </a:t>
            </a:r>
            <a:r>
              <a:rPr dirty="0" err="1"/>
              <a:t>우리를</a:t>
            </a:r>
            <a:r>
              <a:rPr dirty="0"/>
              <a:t> </a:t>
            </a:r>
            <a:r>
              <a:rPr dirty="0" err="1"/>
              <a:t>주께로</a:t>
            </a:r>
            <a:r>
              <a:rPr dirty="0"/>
              <a:t> </a:t>
            </a:r>
            <a:r>
              <a:rPr dirty="0" err="1"/>
              <a:t>돌이켜서</a:t>
            </a:r>
            <a:r>
              <a:rPr dirty="0"/>
              <a:t> </a:t>
            </a:r>
            <a:r>
              <a:rPr dirty="0" err="1"/>
              <a:t>우리를</a:t>
            </a:r>
            <a:r>
              <a:rPr dirty="0"/>
              <a:t> </a:t>
            </a:r>
            <a:r>
              <a:rPr dirty="0" err="1"/>
              <a:t>회복시키소서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우리의</a:t>
            </a:r>
            <a:r>
              <a:rPr dirty="0"/>
              <a:t> </a:t>
            </a:r>
            <a:r>
              <a:rPr dirty="0" err="1"/>
              <a:t>날들을</a:t>
            </a:r>
            <a:r>
              <a:rPr dirty="0"/>
              <a:t> </a:t>
            </a:r>
            <a:r>
              <a:rPr dirty="0" err="1"/>
              <a:t>옛날처럼</a:t>
            </a:r>
            <a:r>
              <a:rPr dirty="0"/>
              <a:t> </a:t>
            </a:r>
            <a:r>
              <a:rPr dirty="0" err="1"/>
              <a:t>새롭게</a:t>
            </a:r>
            <a:r>
              <a:rPr dirty="0"/>
              <a:t> </a:t>
            </a:r>
            <a:r>
              <a:rPr dirty="0" err="1"/>
              <a:t>하소서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64504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Restore us to yourself, O LORD, that we may return;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renew our days as of old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예레미야애가 Lamentations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27928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우리를</a:t>
            </a:r>
            <a:r>
              <a:rPr dirty="0"/>
              <a:t> </a:t>
            </a:r>
            <a:r>
              <a:rPr dirty="0" err="1"/>
              <a:t>완전히</a:t>
            </a:r>
            <a:r>
              <a:rPr dirty="0"/>
              <a:t> </a:t>
            </a:r>
            <a:r>
              <a:rPr dirty="0" err="1"/>
              <a:t>버리시지</a:t>
            </a:r>
            <a:r>
              <a:rPr dirty="0"/>
              <a:t> </a:t>
            </a:r>
            <a:r>
              <a:rPr dirty="0" err="1"/>
              <a:t>않았고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진노가</a:t>
            </a:r>
            <a:r>
              <a:rPr dirty="0"/>
              <a:t> </a:t>
            </a:r>
            <a:r>
              <a:rPr dirty="0" err="1"/>
              <a:t>아주</a:t>
            </a:r>
            <a:r>
              <a:rPr dirty="0"/>
              <a:t> </a:t>
            </a:r>
            <a:r>
              <a:rPr dirty="0" err="1"/>
              <a:t>심하지</a:t>
            </a:r>
            <a:r>
              <a:rPr dirty="0"/>
              <a:t> </a:t>
            </a:r>
            <a:r>
              <a:rPr dirty="0" err="1"/>
              <a:t>않다면</a:t>
            </a:r>
            <a:r>
              <a:rPr dirty="0"/>
              <a:t> </a:t>
            </a:r>
            <a:r>
              <a:rPr dirty="0" err="1"/>
              <a:t>그렇게</a:t>
            </a:r>
            <a:r>
              <a:rPr dirty="0"/>
              <a:t> </a:t>
            </a:r>
            <a:r>
              <a:rPr dirty="0" err="1"/>
              <a:t>하소서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67495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unless you have utterly rejected us and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are angry with us beyond measure.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예레미야애가 Lamentations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우리가 아버지 없는 고아가 됐고 우리의 어머니들은 과부같이 됐습니다.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We have become orphans and fatherless, our mothers like widows.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예레미야애가 Lamentations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우리의 물도 돈을 지불해야만 하고 우리의 나무도 돈을 주고 사야만 합니다.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We must buy the water we drink; our wood can be had only at a price.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예레미야애가 Lamentations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우리를 뒤쫓는 사람들이 우리 발꿈치에 닿았기에 우리가 지치고 쉬지도 못합니다.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Those who pursue us are at our heels; we are weary and find no rest.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예레미야애가 Lamentations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우리가 음식을 충분히 얻으려고 이집트와 앗시리아에 굴복했습니다.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We submitted to Egypt and Assyria to get enough bread.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예레미야애가 Lamentations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56782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조상들이</a:t>
            </a:r>
            <a:r>
              <a:rPr dirty="0"/>
              <a:t> </a:t>
            </a:r>
            <a:r>
              <a:rPr dirty="0" err="1"/>
              <a:t>죄를</a:t>
            </a:r>
            <a:r>
              <a:rPr dirty="0"/>
              <a:t> </a:t>
            </a:r>
            <a:r>
              <a:rPr dirty="0" err="1"/>
              <a:t>지었으나</a:t>
            </a:r>
            <a:r>
              <a:rPr dirty="0"/>
              <a:t> </a:t>
            </a:r>
            <a:r>
              <a:rPr dirty="0" err="1"/>
              <a:t>이제</a:t>
            </a:r>
            <a:r>
              <a:rPr dirty="0"/>
              <a:t> </a:t>
            </a:r>
            <a:r>
              <a:rPr dirty="0" err="1"/>
              <a:t>가고</a:t>
            </a:r>
            <a:r>
              <a:rPr dirty="0"/>
              <a:t> </a:t>
            </a:r>
            <a:r>
              <a:rPr dirty="0" err="1"/>
              <a:t>없습니다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죄악을</a:t>
            </a:r>
            <a:r>
              <a:rPr dirty="0"/>
              <a:t> 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감당하고</a:t>
            </a:r>
            <a:r>
              <a:rPr dirty="0"/>
              <a:t> </a:t>
            </a:r>
            <a:r>
              <a:rPr dirty="0" err="1"/>
              <a:t>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36236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Our fathers sinned and are no more,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we bear their punishment.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예레미야애가 Lamentations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종들이 우리를 지배하는데 우리를 그들의 손에서 구할 사람이 없습니다.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Slaves rule over us, and there is none to free us from their hands.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예레미야애가 Lamentations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우리가 목숨을 걸고 빵을 얻는 것은 광야에 칼이 있기 때문입니다.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We get our bread at the risk of our lives because of the sword in the desert.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</TotalTime>
  <Words>720</Words>
  <Application>Microsoft Macintosh PowerPoint</Application>
  <PresentationFormat>와이드스크린</PresentationFormat>
  <Paragraphs>85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맑은 고딕</vt:lpstr>
      <vt:lpstr>나눔고딕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문 지영</cp:lastModifiedBy>
  <cp:revision>129</cp:revision>
  <dcterms:created xsi:type="dcterms:W3CDTF">2019-02-17T10:11:46Z</dcterms:created>
  <dcterms:modified xsi:type="dcterms:W3CDTF">2022-09-08T02:02:11Z</dcterms:modified>
</cp:coreProperties>
</file>