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에스겔</a:t>
            </a:r>
            <a:r>
              <a:rPr dirty="0"/>
              <a:t>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18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30년째 </a:t>
            </a:r>
            <a:r>
              <a:rPr dirty="0" err="1"/>
              <a:t>되는</a:t>
            </a:r>
            <a:r>
              <a:rPr dirty="0"/>
              <a:t> 해 </a:t>
            </a:r>
            <a:r>
              <a:rPr dirty="0" err="1"/>
              <a:t>넷째</a:t>
            </a:r>
            <a:r>
              <a:rPr dirty="0"/>
              <a:t> 달 5일에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그발</a:t>
            </a:r>
            <a:r>
              <a:rPr dirty="0"/>
              <a:t> </a:t>
            </a:r>
            <a:r>
              <a:rPr dirty="0" err="1"/>
              <a:t>강가에서</a:t>
            </a:r>
            <a:r>
              <a:rPr dirty="0"/>
              <a:t> </a:t>
            </a:r>
            <a:r>
              <a:rPr dirty="0" err="1"/>
              <a:t>포로들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열려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thirtieth year, in the fourth month on the fifth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was among the exiles by the </a:t>
            </a:r>
            <a:r>
              <a:rPr dirty="0" err="1"/>
              <a:t>Kebar</a:t>
            </a:r>
            <a:r>
              <a:rPr dirty="0"/>
              <a:t> River,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were opened and I saw visions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 </a:t>
            </a:r>
            <a:r>
              <a:rPr dirty="0" err="1"/>
              <a:t>생김새로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그 네 </a:t>
            </a:r>
            <a:r>
              <a:rPr dirty="0" err="1"/>
              <a:t>생물들은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오른쪽은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, </a:t>
            </a:r>
            <a:r>
              <a:rPr dirty="0" err="1"/>
              <a:t>왼쪽은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, </a:t>
            </a:r>
            <a:r>
              <a:rPr dirty="0" err="1"/>
              <a:t>뒤쪽은</a:t>
            </a:r>
            <a:r>
              <a:rPr dirty="0"/>
              <a:t> </a:t>
            </a:r>
            <a:r>
              <a:rPr dirty="0" err="1"/>
              <a:t>독수리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7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faces looked like this: Each of the four had the face of a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right side each had the face of a lion,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left the face of an ox; each also had the face of an eagle.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생겼다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날개는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두 </a:t>
            </a:r>
            <a:r>
              <a:rPr dirty="0" err="1"/>
              <a:t>날개는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생물과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닿아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두 </a:t>
            </a:r>
            <a:r>
              <a:rPr dirty="0" err="1"/>
              <a:t>날개는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몸통을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3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were their faces. Their wings were spread out upward;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had two wings, one touching the wing of another creature on either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wings covering its body.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각 </a:t>
            </a:r>
            <a:r>
              <a:rPr dirty="0" err="1"/>
              <a:t>생물은</a:t>
            </a:r>
            <a:r>
              <a:rPr dirty="0"/>
              <a:t> </a:t>
            </a:r>
            <a:r>
              <a:rPr dirty="0" err="1"/>
              <a:t>앞으로만</a:t>
            </a:r>
            <a:r>
              <a:rPr dirty="0"/>
              <a:t> </a:t>
            </a:r>
            <a:r>
              <a:rPr dirty="0" err="1"/>
              <a:t>곧장</a:t>
            </a:r>
            <a:r>
              <a:rPr dirty="0"/>
              <a:t> </a:t>
            </a:r>
            <a:r>
              <a:rPr dirty="0" err="1"/>
              <a:t>나아갔다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곳마다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갔는데</a:t>
            </a:r>
            <a:r>
              <a:rPr dirty="0"/>
              <a:t> </a:t>
            </a:r>
            <a:r>
              <a:rPr dirty="0" err="1"/>
              <a:t>가면서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1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went straight ahead. Wherever the spirit would 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would go, without turning as they went.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생물들의</a:t>
            </a:r>
            <a:r>
              <a:rPr dirty="0"/>
              <a:t> </a:t>
            </a:r>
            <a:r>
              <a:rPr dirty="0" err="1"/>
              <a:t>생김새는</a:t>
            </a:r>
            <a:r>
              <a:rPr dirty="0"/>
              <a:t> </a:t>
            </a:r>
            <a:r>
              <a:rPr dirty="0" err="1"/>
              <a:t>불타는</a:t>
            </a:r>
            <a:r>
              <a:rPr dirty="0"/>
              <a:t> </a:t>
            </a:r>
            <a:r>
              <a:rPr dirty="0" err="1"/>
              <a:t>석탄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모양이기도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횃불</a:t>
            </a:r>
            <a:r>
              <a:rPr dirty="0"/>
              <a:t> </a:t>
            </a:r>
            <a:r>
              <a:rPr dirty="0" err="1"/>
              <a:t>모양</a:t>
            </a:r>
            <a:r>
              <a:rPr dirty="0"/>
              <a:t> </a:t>
            </a:r>
            <a:r>
              <a:rPr dirty="0" err="1"/>
              <a:t>같기도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생물들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앞뒤로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밝았고</a:t>
            </a:r>
            <a:r>
              <a:rPr dirty="0"/>
              <a:t> 불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번개가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82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appearance of the living creatures was like burning coals of fire or like torches.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Fire moved back and forth among the creatures; it was bright,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lightning flashed out of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생물들이 번개 모양처럼 앞뒤로 왔다 갔다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creatures sped back and forth like flashes of lightning.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그 생물들을 보니 네 얼굴을 가진 각각의 생물들 옆 땅 위에 바퀴가 하나씩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looked at the living creatures,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a wheel on the ground beside each creature with its four faces.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바퀴들의</a:t>
            </a:r>
            <a:r>
              <a:rPr dirty="0"/>
              <a:t> </a:t>
            </a:r>
            <a:r>
              <a:rPr dirty="0" err="1"/>
              <a:t>모양과</a:t>
            </a:r>
            <a:r>
              <a:rPr dirty="0"/>
              <a:t> </a:t>
            </a:r>
            <a:r>
              <a:rPr dirty="0" err="1"/>
              <a:t>구조는</a:t>
            </a:r>
            <a:r>
              <a:rPr dirty="0"/>
              <a:t> </a:t>
            </a:r>
            <a:r>
              <a:rPr dirty="0" err="1"/>
              <a:t>황옥이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것 </a:t>
            </a:r>
            <a:r>
              <a:rPr dirty="0" err="1"/>
              <a:t>같고</a:t>
            </a:r>
            <a:r>
              <a:rPr dirty="0"/>
              <a:t> 네 개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생겼다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모양과</a:t>
            </a:r>
            <a:r>
              <a:rPr dirty="0"/>
              <a:t> </a:t>
            </a:r>
            <a:r>
              <a:rPr dirty="0" err="1"/>
              <a:t>구조는</a:t>
            </a:r>
            <a:r>
              <a:rPr dirty="0"/>
              <a:t> </a:t>
            </a:r>
            <a:r>
              <a:rPr dirty="0" err="1"/>
              <a:t>바퀴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바퀴가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생겼다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7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appearance and structure of the wheels: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sparkled like chrysolite, and all four looked alike.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appeared to be made like a wheel intersecting a wheel.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바퀴들은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때 네 </a:t>
            </a:r>
            <a:r>
              <a:rPr dirty="0" err="1"/>
              <a:t>방향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한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움직였다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나아가면서</a:t>
            </a:r>
            <a:r>
              <a:rPr dirty="0"/>
              <a:t> </a:t>
            </a:r>
            <a:r>
              <a:rPr dirty="0" err="1"/>
              <a:t>옆으로</a:t>
            </a:r>
            <a:r>
              <a:rPr dirty="0"/>
              <a:t> </a:t>
            </a:r>
            <a:r>
              <a:rPr dirty="0" err="1"/>
              <a:t>방향을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3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moved, they would go in any one of the four directions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creatures faced; the wheels did not turn about as the creatures went.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7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바퀴의</a:t>
            </a:r>
            <a:r>
              <a:rPr dirty="0"/>
              <a:t> </a:t>
            </a:r>
            <a:r>
              <a:rPr dirty="0" err="1"/>
              <a:t>둘레는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놀랍게</a:t>
            </a:r>
            <a:r>
              <a:rPr dirty="0"/>
              <a:t> </a:t>
            </a:r>
            <a:r>
              <a:rPr dirty="0" err="1"/>
              <a:t>생겼다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바퀴</a:t>
            </a:r>
            <a:r>
              <a:rPr dirty="0"/>
              <a:t> 네 </a:t>
            </a:r>
            <a:r>
              <a:rPr dirty="0" err="1"/>
              <a:t>개가</a:t>
            </a:r>
            <a:r>
              <a:rPr dirty="0"/>
              <a:t> 다 그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눈들이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rims were high and awesome, and all four rims were full of eyes all around.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움직이면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그 </a:t>
            </a:r>
            <a:r>
              <a:rPr dirty="0" err="1"/>
              <a:t>옆에서</a:t>
            </a:r>
            <a:r>
              <a:rPr dirty="0"/>
              <a:t> </a:t>
            </a:r>
            <a:r>
              <a:rPr dirty="0" err="1"/>
              <a:t>움직였고</a:t>
            </a:r>
            <a:r>
              <a:rPr dirty="0"/>
              <a:t> </a:t>
            </a: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올려지면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living creatures moved, the wheels beside them moved;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living creatures rose from the ground, the wheels also rose.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그때는 여호야긴 왕이 포로로 잡혀간 지 5년째 되던 해로 그 달 5일에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fifth of the month -- it was the fifth year of the exile of King Jehoiachin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어디든지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생물들도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갔고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생물들을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생물들의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바퀴에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the spirit would go, they would go,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wheels would rise along with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spirit of the living creatures was in the wheels.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움직이면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움직이고</a:t>
            </a:r>
            <a:r>
              <a:rPr dirty="0"/>
              <a:t> </a:t>
            </a: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서면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섰다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올려지면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생물들의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바퀴들에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creatures moved, they also moved; when the creatures stood still,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stood still; and when the creatures rose from the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wheels rose along with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spirit of the living creatures was in the wheels.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생물들의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위로는</a:t>
            </a:r>
            <a:r>
              <a:rPr dirty="0"/>
              <a:t> </a:t>
            </a:r>
            <a:r>
              <a:rPr dirty="0" err="1"/>
              <a:t>천장같이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색깔을</a:t>
            </a:r>
            <a:r>
              <a:rPr dirty="0"/>
              <a:t> </a:t>
            </a:r>
            <a:r>
              <a:rPr dirty="0" err="1"/>
              <a:t>띠었고</a:t>
            </a:r>
            <a:r>
              <a:rPr dirty="0"/>
              <a:t> </a:t>
            </a:r>
            <a:r>
              <a:rPr dirty="0" err="1"/>
              <a:t>놀라울</a:t>
            </a:r>
            <a:r>
              <a:rPr dirty="0"/>
              <a:t> </a:t>
            </a:r>
            <a:r>
              <a:rPr dirty="0" err="1"/>
              <a:t>따름이었다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 out above the heads of the living creatures was what looked like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expanse, sparkling like ice, and awesome.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천장</a:t>
            </a:r>
            <a:r>
              <a:rPr dirty="0"/>
              <a:t> </a:t>
            </a:r>
            <a:r>
              <a:rPr dirty="0" err="1"/>
              <a:t>아래에는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날개들이</a:t>
            </a:r>
            <a:r>
              <a:rPr dirty="0"/>
              <a:t> </a:t>
            </a:r>
            <a:r>
              <a:rPr dirty="0" err="1"/>
              <a:t>서로를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똑바로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생물은</a:t>
            </a:r>
            <a:r>
              <a:rPr dirty="0"/>
              <a:t> 두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하나로는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몸통의</a:t>
            </a:r>
            <a:r>
              <a:rPr dirty="0"/>
              <a:t> </a:t>
            </a:r>
            <a:r>
              <a:rPr dirty="0" err="1"/>
              <a:t>한쪽을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하나로는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한쪽을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 expanse their wings were stretched out one toward the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had two wings covering its body.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때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들으니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물소리</a:t>
            </a:r>
            <a:r>
              <a:rPr dirty="0"/>
              <a:t> </a:t>
            </a:r>
            <a:r>
              <a:rPr dirty="0" err="1"/>
              <a:t>같기도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전능한</a:t>
            </a:r>
            <a:r>
              <a:rPr dirty="0"/>
              <a:t> </a:t>
            </a:r>
            <a:r>
              <a:rPr dirty="0" err="1"/>
              <a:t>분’의</a:t>
            </a:r>
            <a:r>
              <a:rPr dirty="0"/>
              <a:t> </a:t>
            </a:r>
            <a:r>
              <a:rPr dirty="0" err="1"/>
              <a:t>목소리</a:t>
            </a:r>
            <a:r>
              <a:rPr dirty="0"/>
              <a:t> </a:t>
            </a:r>
            <a:r>
              <a:rPr dirty="0" err="1"/>
              <a:t>같기도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함성</a:t>
            </a:r>
            <a:r>
              <a:rPr dirty="0"/>
              <a:t>, 곧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생물들이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날개들을</a:t>
            </a:r>
            <a:r>
              <a:rPr dirty="0"/>
              <a:t> </a:t>
            </a:r>
            <a:r>
              <a:rPr dirty="0" err="1"/>
              <a:t>내렸다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8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creatures moved, I heard the sound of their wings,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roar of rushing waters, like the voice of the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tumult of an army. When they stood still, they lowered their wings.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생물들의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위 </a:t>
            </a:r>
            <a:r>
              <a:rPr dirty="0" err="1"/>
              <a:t>천장</a:t>
            </a:r>
            <a:r>
              <a:rPr dirty="0"/>
              <a:t> </a:t>
            </a:r>
            <a:r>
              <a:rPr dirty="0" err="1"/>
              <a:t>위쪽으로부터</a:t>
            </a:r>
            <a:r>
              <a:rPr dirty="0"/>
              <a:t> 한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들려왔다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내렸다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1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there came a voice from above the expanse over their heads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stood with lowered wings.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위 </a:t>
            </a:r>
            <a:r>
              <a:rPr dirty="0" err="1"/>
              <a:t>천장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사파이어</a:t>
            </a:r>
            <a:r>
              <a:rPr dirty="0"/>
              <a:t> </a:t>
            </a:r>
            <a:r>
              <a:rPr dirty="0" err="1"/>
              <a:t>보석같이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모양이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모양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모습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형상이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0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Above the expanse over their heads was what looked like a throne of sapphire,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high above on the throne was a figure like that of a man.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허리로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부분에서</a:t>
            </a:r>
            <a:r>
              <a:rPr dirty="0"/>
              <a:t> </a:t>
            </a:r>
            <a:r>
              <a:rPr dirty="0" err="1"/>
              <a:t>위쪽으로</a:t>
            </a:r>
            <a:r>
              <a:rPr dirty="0"/>
              <a:t> </a:t>
            </a:r>
            <a:r>
              <a:rPr dirty="0" err="1"/>
              <a:t>올려다보니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사방에는</a:t>
            </a:r>
            <a:r>
              <a:rPr dirty="0"/>
              <a:t> </a:t>
            </a:r>
            <a:r>
              <a:rPr dirty="0" err="1"/>
              <a:t>반짝이는</a:t>
            </a:r>
            <a:r>
              <a:rPr dirty="0"/>
              <a:t> </a:t>
            </a:r>
            <a:r>
              <a:rPr dirty="0" err="1"/>
              <a:t>금속이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허리로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부분에서</a:t>
            </a:r>
            <a:r>
              <a:rPr dirty="0"/>
              <a:t> </a:t>
            </a:r>
            <a:r>
              <a:rPr dirty="0" err="1"/>
              <a:t>아래쪽으로</a:t>
            </a:r>
            <a:r>
              <a:rPr dirty="0"/>
              <a:t> </a:t>
            </a:r>
            <a:r>
              <a:rPr dirty="0" err="1"/>
              <a:t>내려다보니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모양이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주변이</a:t>
            </a:r>
            <a:r>
              <a:rPr dirty="0"/>
              <a:t> </a:t>
            </a:r>
            <a:r>
              <a:rPr dirty="0" err="1"/>
              <a:t>밝게</a:t>
            </a:r>
            <a:r>
              <a:rPr dirty="0"/>
              <a:t> </a:t>
            </a:r>
            <a:r>
              <a:rPr dirty="0" err="1"/>
              <a:t>빛났다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8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that from what appeared to be his waist up he looked like glowing metal,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if full of fire, and that from there down he looked like fire;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brilliant light surrounded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비 </a:t>
            </a:r>
            <a:r>
              <a:rPr dirty="0" err="1"/>
              <a:t>오는</a:t>
            </a:r>
            <a:r>
              <a:rPr dirty="0"/>
              <a:t> 날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무지개의</a:t>
            </a:r>
            <a:r>
              <a:rPr dirty="0"/>
              <a:t> </a:t>
            </a:r>
            <a:r>
              <a:rPr dirty="0" err="1"/>
              <a:t>모습과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주변이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밝게</a:t>
            </a:r>
            <a:r>
              <a:rPr dirty="0"/>
              <a:t> </a:t>
            </a:r>
            <a:r>
              <a:rPr dirty="0" err="1"/>
              <a:t>빛났다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형상의</a:t>
            </a:r>
            <a:r>
              <a:rPr dirty="0"/>
              <a:t> </a:t>
            </a:r>
            <a:r>
              <a:rPr dirty="0" err="1"/>
              <a:t>모습이었다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이의</a:t>
            </a:r>
            <a:r>
              <a:rPr dirty="0"/>
              <a:t> </a:t>
            </a:r>
            <a:r>
              <a:rPr dirty="0" err="1"/>
              <a:t>목소리가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들렸다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50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appearance of a rainbow in the clouds on a rainy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was the radiance around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the appearance of the likeness of the glory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saw it, I fell facedown, and I heard the voice of one speaking.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땅 </a:t>
            </a:r>
            <a:r>
              <a:rPr dirty="0" err="1"/>
              <a:t>그발</a:t>
            </a:r>
            <a:r>
              <a:rPr dirty="0"/>
              <a:t> </a:t>
            </a:r>
            <a:r>
              <a:rPr dirty="0" err="1"/>
              <a:t>강가에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부시의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에스겔에게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임했다</a:t>
            </a:r>
            <a:r>
              <a:rPr dirty="0"/>
              <a:t>.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에스겔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Ezekiel the priest, the son of </a:t>
            </a:r>
            <a:r>
              <a:rPr dirty="0" err="1"/>
              <a:t>Buzi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</a:t>
            </a:r>
            <a:r>
              <a:rPr dirty="0" err="1"/>
              <a:t>Kebar</a:t>
            </a:r>
            <a:r>
              <a:rPr dirty="0"/>
              <a:t> River in the land of the Babylonians.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hand of the LORD was upon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큰 </a:t>
            </a: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번쩍거리는</a:t>
            </a:r>
            <a:r>
              <a:rPr dirty="0"/>
              <a:t> 불,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주위에는</a:t>
            </a:r>
            <a:r>
              <a:rPr dirty="0"/>
              <a:t> </a:t>
            </a:r>
            <a:r>
              <a:rPr dirty="0" err="1"/>
              <a:t>광채가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광채의</a:t>
            </a:r>
            <a:r>
              <a:rPr dirty="0"/>
              <a:t> </a:t>
            </a:r>
            <a:r>
              <a:rPr dirty="0" err="1"/>
              <a:t>중앙은</a:t>
            </a:r>
            <a:r>
              <a:rPr dirty="0"/>
              <a:t> 불 </a:t>
            </a:r>
            <a:r>
              <a:rPr dirty="0" err="1"/>
              <a:t>가운데로부터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황갈색</a:t>
            </a:r>
            <a:r>
              <a:rPr dirty="0"/>
              <a:t> </a:t>
            </a:r>
            <a:r>
              <a:rPr dirty="0" err="1"/>
              <a:t>빛과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7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I saw a windstorm coming out of the north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immense cloud with flashing lightning and surrounded by brilliant light.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center of the fire looked like glowing metal,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거기에 살아 있는 네 생물의 모습이 있었는데 그들의 생김새는 사람의 모습이었다.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9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fire was what looked like four living creatures.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appearance their form was that of a man,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네 생물은 각각 네 개의 얼굴과 네 개의 날개를 가지고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each of them had four faces and four wings.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네 생물의 다리는 일직선이었고 그들의 발은 송아지 발 같았으며 광낸 청동색같이 빛났다.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7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legs were straight; their feet were like those of a calf and gleamed like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burnished bronze.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손들이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생물들에게는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날개들이</a:t>
            </a:r>
            <a:r>
              <a:rPr dirty="0"/>
              <a:t> </a:t>
            </a:r>
            <a:r>
              <a:rPr dirty="0" err="1"/>
              <a:t>있었는데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61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their wings on their four sides they had the hands of a 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four of them had faces and wings,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날개들은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닿아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뒤돌지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앞으로만</a:t>
            </a:r>
            <a:r>
              <a:rPr dirty="0"/>
              <a:t> </a:t>
            </a:r>
            <a:r>
              <a:rPr dirty="0" err="1"/>
              <a:t>곧장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12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wings touched one another. Each one went straight ahead;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turn as they moved.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1588</Words>
  <Application>Microsoft Office PowerPoint</Application>
  <PresentationFormat>와이드스크린</PresentationFormat>
  <Paragraphs>150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2022-09-06T02:13:51Z</dcterms:modified>
</cp:coreProperties>
</file>