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그룹들 머리 위 천장에 사파이어 보석으로 된 보좌같이 생긴 것을 내가 보았다.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98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I saw the likeness of a throne of sapphire above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expanse that was over the heads of the cherubim.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그들의 생김새로 말하자면 네 개가 모두 한 모양이었으며 바퀴 안에 바퀴가 있는 듯했다.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4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their appearance, the four of them looked alike;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was like a wheel intersecting a wheel.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37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움직일</a:t>
            </a:r>
            <a:r>
              <a:rPr dirty="0"/>
              <a:t> 때 네 </a:t>
            </a:r>
            <a:r>
              <a:rPr dirty="0" err="1"/>
              <a:t>방향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움직이는데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출발하든지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바퀴가</a:t>
            </a:r>
            <a:r>
              <a:rPr dirty="0"/>
              <a:t> 돌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 </a:t>
            </a:r>
            <a:r>
              <a:rPr dirty="0" err="1"/>
              <a:t>머리가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방향대로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따라갔다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바퀴가</a:t>
            </a:r>
            <a:r>
              <a:rPr dirty="0"/>
              <a:t> </a:t>
            </a:r>
            <a:r>
              <a:rPr dirty="0" err="1"/>
              <a:t>돌지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72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moved, they would go in any one of the four directions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cherubim faced; the wheels did not turn about as the cherubim went.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cherubim went in whatever direction the head faced,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turning as they went.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등과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비롯한</a:t>
            </a:r>
            <a:r>
              <a:rPr dirty="0"/>
              <a:t> </a:t>
            </a:r>
            <a:r>
              <a:rPr dirty="0" err="1"/>
              <a:t>몸통</a:t>
            </a:r>
            <a:r>
              <a:rPr dirty="0"/>
              <a:t> </a:t>
            </a:r>
            <a:r>
              <a:rPr dirty="0" err="1"/>
              <a:t>전체와</a:t>
            </a:r>
            <a:r>
              <a:rPr dirty="0"/>
              <a:t> 네 </a:t>
            </a:r>
            <a:r>
              <a:rPr dirty="0" err="1"/>
              <a:t>그룹들의</a:t>
            </a:r>
            <a:r>
              <a:rPr dirty="0"/>
              <a:t> </a:t>
            </a:r>
            <a:r>
              <a:rPr dirty="0" err="1"/>
              <a:t>바퀴들에는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눈들이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8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entire bodies, including their backs, their hands and their wings,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completely full of eyes, as were their four wheels.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들으니 바퀴들은 ‘도는 것’으로 불렸다.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heard the wheels being called "the whirling wheels."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261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각 </a:t>
            </a:r>
            <a:r>
              <a:rPr dirty="0" err="1"/>
              <a:t>그룹에게는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네 </a:t>
            </a:r>
            <a:r>
              <a:rPr dirty="0" err="1"/>
              <a:t>개씩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r>
              <a:rPr dirty="0" err="1"/>
              <a:t>첫째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그룹의</a:t>
            </a:r>
            <a:r>
              <a:rPr dirty="0"/>
              <a:t> </a:t>
            </a:r>
            <a:r>
              <a:rPr dirty="0" err="1"/>
              <a:t>얼굴이었고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얼굴</a:t>
            </a:r>
            <a:r>
              <a:rPr dirty="0"/>
              <a:t>, </a:t>
            </a: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얼굴</a:t>
            </a:r>
            <a:r>
              <a:rPr dirty="0"/>
              <a:t>, </a:t>
            </a:r>
            <a:r>
              <a:rPr dirty="0" err="1"/>
              <a:t>넷째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독수리의</a:t>
            </a:r>
            <a:r>
              <a:rPr dirty="0"/>
              <a:t> </a:t>
            </a:r>
            <a:r>
              <a:rPr dirty="0" err="1"/>
              <a:t>얼굴이었다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90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of the cherubim had four faces: One face was that of a cherub,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second the face of a man, the third the face of a lion,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fourth the face of an eagle.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그리고 그룹들은 올라갔다. 이들은 내가 그발 강가에서 본 생물들이었다.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33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cherubim rose upward.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living creatures I had seen by the </a:t>
            </a:r>
            <a:r>
              <a:rPr dirty="0" err="1"/>
              <a:t>Kebar</a:t>
            </a:r>
            <a:r>
              <a:rPr dirty="0"/>
              <a:t> River.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그룹들이</a:t>
            </a:r>
            <a:r>
              <a:rPr dirty="0"/>
              <a:t> </a:t>
            </a:r>
            <a:r>
              <a:rPr dirty="0" err="1"/>
              <a:t>움직일</a:t>
            </a:r>
            <a:r>
              <a:rPr dirty="0"/>
              <a:t> 때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바퀴들도</a:t>
            </a:r>
            <a:r>
              <a:rPr dirty="0"/>
              <a:t> </a:t>
            </a:r>
            <a:r>
              <a:rPr dirty="0" err="1"/>
              <a:t>움직였다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그룹들이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떠오를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바퀴들도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곁에서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4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cherubim moved, the wheels beside them moved;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cherubim spread their wings to rise from the 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wheels did not leave their side.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그룹들이</a:t>
            </a:r>
            <a:r>
              <a:rPr dirty="0"/>
              <a:t> </a:t>
            </a:r>
            <a:r>
              <a:rPr dirty="0" err="1"/>
              <a:t>멈춰</a:t>
            </a:r>
            <a:r>
              <a:rPr dirty="0"/>
              <a:t> 서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바퀴들도</a:t>
            </a:r>
            <a:r>
              <a:rPr dirty="0"/>
              <a:t> </a:t>
            </a:r>
            <a:r>
              <a:rPr dirty="0" err="1"/>
              <a:t>멈춰</a:t>
            </a:r>
            <a:r>
              <a:rPr dirty="0"/>
              <a:t> 서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그룹들이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바퀴들도</a:t>
            </a:r>
            <a:r>
              <a:rPr dirty="0"/>
              <a:t> </a:t>
            </a:r>
            <a:r>
              <a:rPr dirty="0" err="1"/>
              <a:t>올라갔다</a:t>
            </a:r>
            <a:r>
              <a:rPr dirty="0"/>
              <a:t>. </a:t>
            </a:r>
            <a:r>
              <a:rPr dirty="0" err="1"/>
              <a:t>생물들의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바퀴들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4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cherubim stood still, they also stood still;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cherubim rose, they rose with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spirit of the living creatures was in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그때 여호와의 영이 성전 문턱에서 나와 그룹들 위에 멈춰 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3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glory of the LORD departed from over the threshold of the temple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stopped above the cherubim.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그룹들은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들어서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떠올랐다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나아갈</a:t>
            </a:r>
            <a:r>
              <a:rPr dirty="0"/>
              <a:t> 때 </a:t>
            </a:r>
            <a:r>
              <a:rPr dirty="0" err="1"/>
              <a:t>바퀴들은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동문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멈춰</a:t>
            </a:r>
            <a:r>
              <a:rPr dirty="0"/>
              <a:t> </a:t>
            </a:r>
            <a:r>
              <a:rPr dirty="0" err="1"/>
              <a:t>섰고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05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 watched, the cherubim spread their wings and rose from the ground,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they went, the wheels went with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stopped at the entrance to the east gate of the LORD's house,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glory of the God of Israel was above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56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그룹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바퀴들</a:t>
            </a:r>
            <a:r>
              <a:rPr dirty="0"/>
              <a:t>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들어가거라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그룹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불타는</a:t>
            </a:r>
            <a:r>
              <a:rPr dirty="0"/>
              <a:t> </a:t>
            </a:r>
            <a:r>
              <a:rPr dirty="0" err="1"/>
              <a:t>숯불을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담아다가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뿌려라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들어갔다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7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the man clothed in linen,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in among the wheels beneath the cherubim.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Fill your hands with burning coals from among the cherubim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scatter them over the city." And as I watched, he went in.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그발</a:t>
            </a:r>
            <a:r>
              <a:rPr dirty="0"/>
              <a:t> </a:t>
            </a:r>
            <a:r>
              <a:rPr dirty="0" err="1"/>
              <a:t>강가에서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보았던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대신하는</a:t>
            </a:r>
            <a:r>
              <a:rPr dirty="0"/>
              <a:t> </a:t>
            </a:r>
            <a:r>
              <a:rPr dirty="0" err="1"/>
              <a:t>생물들이었다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그룹들인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5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were the living creatures I had seen beneath the God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</a:t>
            </a:r>
            <a:r>
              <a:rPr dirty="0" err="1"/>
              <a:t>Kebar</a:t>
            </a:r>
            <a:r>
              <a:rPr dirty="0"/>
              <a:t> River, and I realized that they were cherubim.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각자가</a:t>
            </a:r>
            <a:r>
              <a:rPr dirty="0"/>
              <a:t> 네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얼굴과</a:t>
            </a:r>
            <a:r>
              <a:rPr dirty="0"/>
              <a:t> 네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아래에는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손같이</a:t>
            </a:r>
            <a:r>
              <a:rPr dirty="0"/>
              <a:t> </a:t>
            </a:r>
            <a:r>
              <a:rPr dirty="0" err="1"/>
              <a:t>생긴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97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had four faces and four wings,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under their wings was what looked like the hands of a man.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그들의 얼굴 모양은 내가 그발 강가에서 보았던 얼굴들이다. 각 그룹은 앞으로만 곧장 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3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faces had the same appearance as those I had seen by the </a:t>
            </a:r>
            <a:r>
              <a:rPr dirty="0" err="1"/>
              <a:t>Kebar</a:t>
            </a:r>
            <a:r>
              <a:rPr dirty="0"/>
              <a:t> River.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went straight ahead.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사람이 들어갈 때 그룹들은 성전 남쪽에 서 있었고 구름이 안뜰을 가득 채웠다.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cherubim were standing on the south side of the temple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man went in, and a cloud filled the inner court.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그룹</a:t>
            </a:r>
            <a:r>
              <a:rPr dirty="0"/>
              <a:t> </a:t>
            </a:r>
            <a:r>
              <a:rPr dirty="0" err="1"/>
              <a:t>위에서부터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문턱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머무르니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구름으로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</a:t>
            </a:r>
            <a:r>
              <a:rPr dirty="0" err="1"/>
              <a:t>뜰은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광채로</a:t>
            </a:r>
            <a:r>
              <a:rPr dirty="0"/>
              <a:t> </a:t>
            </a:r>
            <a:r>
              <a:rPr dirty="0" err="1"/>
              <a:t>가득했다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9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glory of the LORD rose from above the cherubim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moved to the threshold of the temple.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cloud filled the temple, and the court was full of the radiance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glory of the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4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그룹들의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뜰 </a:t>
            </a:r>
            <a:r>
              <a:rPr dirty="0" err="1"/>
              <a:t>바깥에까지</a:t>
            </a:r>
            <a:r>
              <a:rPr dirty="0"/>
              <a:t> </a:t>
            </a:r>
            <a:r>
              <a:rPr dirty="0" err="1"/>
              <a:t>들리는데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말씀하실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음성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sound of the wings of the cherubim could be heard as far away as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outer court, like the voice of God Almighty when he speaks.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“</a:t>
            </a:r>
            <a:r>
              <a:rPr dirty="0" err="1"/>
              <a:t>그룹들의</a:t>
            </a:r>
            <a:r>
              <a:rPr dirty="0"/>
              <a:t> </a:t>
            </a:r>
            <a:r>
              <a:rPr dirty="0" err="1"/>
              <a:t>바퀴들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집어</a:t>
            </a:r>
            <a:r>
              <a:rPr dirty="0"/>
              <a:t> </a:t>
            </a:r>
            <a:r>
              <a:rPr dirty="0" err="1"/>
              <a:t>들어라”라고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명령하시자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바퀴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3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commanded the man in linen,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fire from among the wheels, from among the cherubim,"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went in and stood beside a wheel.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그룹들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그룹들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약</a:t>
            </a:r>
            <a:r>
              <a:rPr dirty="0" err="1"/>
              <a:t>간의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집어</a:t>
            </a:r>
            <a:r>
              <a:rPr dirty="0"/>
              <a:t> </a:t>
            </a:r>
            <a:r>
              <a:rPr dirty="0" err="1"/>
              <a:t>들어서</a:t>
            </a:r>
            <a:r>
              <a:rPr dirty="0"/>
              <a:t> </a:t>
            </a:r>
            <a:r>
              <a:rPr dirty="0" err="1"/>
              <a:t>베옷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손바닥에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737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of the cherubim reached out his hand to the fire that was among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up some of it and put it into the hands of the man in linen,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took it and went 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그룹들에게는 그들의 날개들 아래 사람의 손처럼 생긴 것이 보였다.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18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(Under the wings of the cherubim could be seen what looked like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hands of a man.)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그룹들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네 </a:t>
            </a:r>
            <a:r>
              <a:rPr dirty="0" err="1"/>
              <a:t>바퀴가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그룹</a:t>
            </a:r>
            <a:r>
              <a:rPr dirty="0"/>
              <a:t> </a:t>
            </a:r>
            <a:r>
              <a:rPr dirty="0" err="1"/>
              <a:t>하나에</a:t>
            </a:r>
            <a:r>
              <a:rPr dirty="0"/>
              <a:t> </a:t>
            </a:r>
            <a:r>
              <a:rPr dirty="0" err="1"/>
              <a:t>바퀴가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바퀴들의</a:t>
            </a:r>
            <a:r>
              <a:rPr dirty="0"/>
              <a:t> </a:t>
            </a:r>
            <a:r>
              <a:rPr dirty="0" err="1"/>
              <a:t>모양은</a:t>
            </a:r>
            <a:r>
              <a:rPr dirty="0"/>
              <a:t> </a:t>
            </a:r>
            <a:r>
              <a:rPr dirty="0" err="1"/>
              <a:t>황옥이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3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I saw beside the cherubim four wheels,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beside each of the cherubim; the wheels sparkled like chrysolite.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1230</Words>
  <Application>Microsoft Office PowerPoint</Application>
  <PresentationFormat>와이드스크린</PresentationFormat>
  <Paragraphs>120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2022-09-06T07:03:48Z</dcterms:modified>
</cp:coreProperties>
</file>