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동문으로</a:t>
            </a:r>
            <a:r>
              <a:rPr dirty="0"/>
              <a:t> </a:t>
            </a:r>
            <a:r>
              <a:rPr dirty="0" err="1"/>
              <a:t>데려가셨다</a:t>
            </a:r>
            <a:r>
              <a:rPr dirty="0"/>
              <a:t>. 문 </a:t>
            </a:r>
            <a:r>
              <a:rPr dirty="0" err="1"/>
              <a:t>입구에는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25명이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아술의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야아사냐와</a:t>
            </a:r>
            <a:r>
              <a:rPr dirty="0"/>
              <a:t> </a:t>
            </a:r>
            <a:r>
              <a:rPr dirty="0" err="1"/>
              <a:t>브나야의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블라댜가</a:t>
            </a:r>
            <a:r>
              <a:rPr dirty="0"/>
              <a:t> </a:t>
            </a:r>
            <a:r>
              <a:rPr dirty="0" err="1"/>
              <a:t>보였다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28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lifted me up and brought me to the gate of the house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faces east. There at the entrance to the gate were twenty-five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among them </a:t>
            </a:r>
            <a:r>
              <a:rPr dirty="0" err="1"/>
              <a:t>Jaazaniah</a:t>
            </a:r>
            <a:r>
              <a:rPr dirty="0"/>
              <a:t> son of </a:t>
            </a:r>
            <a:r>
              <a:rPr dirty="0" err="1"/>
              <a:t>Azzur</a:t>
            </a:r>
            <a:r>
              <a:rPr dirty="0"/>
              <a:t> and </a:t>
            </a:r>
            <a:r>
              <a:rPr dirty="0" err="1"/>
              <a:t>Pelatiah</a:t>
            </a:r>
            <a:r>
              <a:rPr dirty="0"/>
              <a:t> son of </a:t>
            </a:r>
            <a:r>
              <a:rPr dirty="0" err="1"/>
              <a:t>Benaiah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leaders of the people.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영토에서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9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fall by the sword, and I will execute judgment 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borders of Israel. Then you will know that I am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보호하는</a:t>
            </a:r>
            <a:r>
              <a:rPr dirty="0"/>
              <a:t> </a:t>
            </a:r>
            <a:r>
              <a:rPr dirty="0" err="1"/>
              <a:t>솥이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그 </a:t>
            </a:r>
            <a:r>
              <a:rPr dirty="0" err="1"/>
              <a:t>솥에서</a:t>
            </a:r>
            <a:r>
              <a:rPr dirty="0"/>
              <a:t> </a:t>
            </a:r>
            <a:r>
              <a:rPr dirty="0" err="1"/>
              <a:t>보호받는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고기가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경계에서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city will not be a pot for you, nor will you be the meat in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execute judgment on you at the borders of Israel.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따르지도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지키지도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관례대로</a:t>
            </a:r>
            <a:r>
              <a:rPr dirty="0"/>
              <a:t> </a:t>
            </a:r>
            <a:r>
              <a:rPr dirty="0" err="1"/>
              <a:t>행했기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know that I am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not followed my decrees or kept my laws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have conformed to the standards of the nations around you."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8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브나야의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블라댜가</a:t>
            </a:r>
            <a:r>
              <a:rPr dirty="0"/>
              <a:t> </a:t>
            </a:r>
            <a:r>
              <a:rPr dirty="0" err="1"/>
              <a:t>죽었다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부르짖었다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멸망시키려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as I was prophesying, </a:t>
            </a:r>
            <a:r>
              <a:rPr dirty="0" err="1"/>
              <a:t>Pelatiah</a:t>
            </a:r>
            <a:r>
              <a:rPr dirty="0"/>
              <a:t> son of </a:t>
            </a:r>
            <a:r>
              <a:rPr dirty="0" err="1"/>
              <a:t>Benaiah</a:t>
            </a:r>
            <a:r>
              <a:rPr dirty="0"/>
              <a:t> died.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fell facedown and cried out in a loud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"Ah, Sovereign LORD! Will you completely destroy the remnant of Israel?"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81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‘</a:t>
            </a:r>
            <a:r>
              <a:rPr dirty="0" err="1"/>
              <a:t>여호와에게서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차지하도록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주민들이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네 </a:t>
            </a:r>
            <a:r>
              <a:rPr dirty="0" err="1"/>
              <a:t>형제</a:t>
            </a:r>
            <a:r>
              <a:rPr dirty="0"/>
              <a:t>, 네 </a:t>
            </a:r>
            <a:r>
              <a:rPr dirty="0" err="1"/>
              <a:t>친척</a:t>
            </a:r>
            <a:r>
              <a:rPr dirty="0"/>
              <a:t>, 네 </a:t>
            </a:r>
            <a:r>
              <a:rPr dirty="0" err="1"/>
              <a:t>친족과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한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your brothers -- your brothers who are your blood relatives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house of Israel -- are those of whom the people of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said, `They are far away from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land was given to us as our possession.'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85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추방하고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버렸지만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쫓겨간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09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sent them far away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scattered them among the countries, yet for a little while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a sanctuary for them in the countries where they have gone.'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찾으며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8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you from the nations and bring you back from the countries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have been scattered, and I will give you back the land of Israel again.'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제거할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"They will return to it and remove all its vile images and detestable idols.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한마음을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불어넣을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돌같이</a:t>
            </a:r>
            <a:r>
              <a:rPr dirty="0"/>
              <a:t> </a:t>
            </a:r>
            <a:r>
              <a:rPr dirty="0" err="1"/>
              <a:t>굳은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제거하고</a:t>
            </a:r>
            <a:r>
              <a:rPr dirty="0"/>
              <a:t> </a:t>
            </a:r>
            <a:r>
              <a:rPr dirty="0" err="1"/>
              <a:t>살같이</a:t>
            </a:r>
            <a:r>
              <a:rPr dirty="0"/>
              <a:t> </a:t>
            </a:r>
            <a:r>
              <a:rPr dirty="0" err="1"/>
              <a:t>부드러운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5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them an undivided heart and put a new spirit in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remove from them their heart of stone and give them a heart of flesh.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도모하고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해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 "Son of man, these are the men who 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plotting evil and giving wicked advice in this city.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따르게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follow my decrees and be careful to keep my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my people, and I will be their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쫓아가는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1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those whose hearts are devoted to their vile images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detestable idols, I will bring down on their own heads what they have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펼쳤는데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곁에는</a:t>
            </a:r>
            <a:r>
              <a:rPr dirty="0"/>
              <a:t> </a:t>
            </a:r>
            <a:r>
              <a:rPr dirty="0" err="1"/>
              <a:t>바퀴들이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5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cherubim, with the wheels beside them, spread their wings,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God of Israel was above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여호와의 영광이 성읍 가운데서 올라가 성읍의 동쪽에 있는 산 위에 멈춰 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the LORD went up from within the city and stopped above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 east of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갈대아에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포로들에게로</a:t>
            </a:r>
            <a:r>
              <a:rPr dirty="0"/>
              <a:t> </a:t>
            </a:r>
            <a:r>
              <a:rPr dirty="0" err="1"/>
              <a:t>데려가셨다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본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떠나갔다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1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lifted me up and brought me to the exiles in Babylonia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vision given by the Spirit of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vision I had seen went up from me,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나는 포로들에게 여호와께서 내게 보여 주신 모든 것을 말해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 told the exiles everything the LORD had shown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솥이요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고기다’라고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1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`Will it not soon be time to build houses?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city is a cooking pot, and we are the meat.'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그러므로 저들을 대적해서 예언하여라. 사람아, 예언하여라.”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prophesy against them; prophesy, son of man."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! 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마음속에서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the LORD came upon me, and he told me to say: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That is what you are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Israel, but I know what is going through your mind.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너희가 이 성읍 안에서 많은 백성들을 살육했고 그 거리를 죽은 사람들로 가득 채웠다.’”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killed many people in this city and filled its streets with the dead.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14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그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던진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고기고</a:t>
            </a:r>
            <a:r>
              <a:rPr dirty="0"/>
              <a:t> 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솥이다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그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끌어낼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bodies you have thrown there are the meat and this city is the pot,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drive you out of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칼을 두려워했으니 내가 너희 위에 칼을 내릴 것이다. 주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4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fear the sword, and the sword is what I will bring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그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끌어내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drive you out of the city and hand you over to foreigners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inflict punishment on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1459</Words>
  <Application>Microsoft Office PowerPoint</Application>
  <PresentationFormat>와이드스크린</PresentationFormat>
  <Paragraphs>136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2022-09-06T07:07:59Z</dcterms:modified>
</cp:coreProperties>
</file>