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457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징조는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지도자와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온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59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them,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oracle concerns the prince in Jerusalem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whole house of Israel who are there.'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03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징표다</a:t>
            </a:r>
            <a:r>
              <a:rPr dirty="0"/>
              <a:t>.’ </a:t>
            </a:r>
            <a:r>
              <a:rPr dirty="0" err="1"/>
              <a:t>내가</a:t>
            </a:r>
            <a:r>
              <a:rPr dirty="0"/>
              <a:t> 한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행하게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15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them, `I am a sign to you.' "As I have done, so it will be done to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go into exile as captives.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81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지도자가</a:t>
            </a:r>
            <a:r>
              <a:rPr dirty="0"/>
              <a:t> </a:t>
            </a:r>
            <a:r>
              <a:rPr dirty="0" err="1"/>
              <a:t>저녁때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메고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뚫고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구멍을</a:t>
            </a:r>
            <a:r>
              <a:rPr dirty="0"/>
              <a:t> </a:t>
            </a:r>
            <a:r>
              <a:rPr dirty="0" err="1"/>
              <a:t>통과해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가려서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볼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7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prince among them will put his things on his shoulder at dusk and leave,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hole will be dug in the wall for him to go through.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cover his face so that he cannot see the land.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98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내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펼칠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내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붙잡힐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땅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데려갈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75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spread my net for him, and he will be caught in my snare;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him to Babylonia, the land of the Chaldeans,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but he will not see it, and there he will die.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주위에서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도우려는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사방으로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뒤쫓을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80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scatter to the winds all those around him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staff and all his troops -- and I will pursue them with drawn sword.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흩어지게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퍼지게</a:t>
            </a:r>
            <a:r>
              <a:rPr dirty="0"/>
              <a:t> 할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1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will know that I am the LORD, when I disperse them among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scatter them through the countries.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몇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굶주림과</a:t>
            </a:r>
            <a:r>
              <a:rPr dirty="0"/>
              <a:t> </a:t>
            </a:r>
            <a:r>
              <a:rPr dirty="0" err="1"/>
              <a:t>전염병에서</a:t>
            </a:r>
            <a:r>
              <a:rPr dirty="0"/>
              <a:t> </a:t>
            </a:r>
            <a:r>
              <a:rPr dirty="0" err="1"/>
              <a:t>살아남게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어디를</a:t>
            </a:r>
            <a:r>
              <a:rPr dirty="0"/>
              <a:t> </a:t>
            </a:r>
            <a:r>
              <a:rPr dirty="0" err="1"/>
              <a:t>가든지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이야기할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86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spare a few of them from the sword, famine and plague,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in the nations where they go they may acknowledge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their detestable practices. Then they will know that I am the LORD."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“사람아, 떨면서 음식을 먹고 몸서리치고 근심하면서 물을 마셔라.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3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tremble as you eat your food, and shudder in fear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drink your water.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97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이 땅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땅에게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근심하며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놀라면서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폭력으로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그 땅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560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 people of the land: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 about those living in Jerusalem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land of Israel: They will eat their food in anxiety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their water in despair, for their land will be stripped of everything in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violence of all who live there.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33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볼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있어도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귀가</a:t>
            </a:r>
            <a:r>
              <a:rPr dirty="0"/>
              <a:t> </a:t>
            </a:r>
            <a:r>
              <a:rPr dirty="0" err="1"/>
              <a:t>있어도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족속이기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3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you are living among a rebellious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eyes to see but do not see and ears to hear but do not hear,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are a rebellious people.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그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황폐해질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93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inhabited towns will be laid waste and the land will be desolate.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LORD.'"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950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‘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지나가도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계시도</a:t>
            </a:r>
            <a:r>
              <a:rPr dirty="0"/>
              <a:t> </a:t>
            </a:r>
            <a:r>
              <a:rPr dirty="0" err="1"/>
              <a:t>실현되지</a:t>
            </a:r>
            <a:r>
              <a:rPr dirty="0"/>
              <a:t> </a:t>
            </a:r>
            <a:r>
              <a:rPr dirty="0" err="1"/>
              <a:t>않는다’라는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땅에서의</a:t>
            </a:r>
            <a:r>
              <a:rPr dirty="0"/>
              <a:t> 이 </a:t>
            </a:r>
            <a:r>
              <a:rPr dirty="0" err="1"/>
              <a:t>속담은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된 </a:t>
            </a:r>
            <a:r>
              <a:rPr dirty="0" err="1"/>
              <a:t>것이냐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04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what is this proverb you have in the land of Israel: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days go by and every vision comes to nothing'?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68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속담을</a:t>
            </a:r>
            <a:r>
              <a:rPr dirty="0"/>
              <a:t> </a:t>
            </a:r>
            <a:r>
              <a:rPr dirty="0" err="1"/>
              <a:t>그치게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.’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이 </a:t>
            </a:r>
            <a:r>
              <a:rPr dirty="0" err="1"/>
              <a:t>속담을</a:t>
            </a:r>
            <a:r>
              <a:rPr dirty="0"/>
              <a:t> </a:t>
            </a:r>
            <a:r>
              <a:rPr dirty="0" err="1"/>
              <a:t>인용하지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계시가</a:t>
            </a:r>
            <a:r>
              <a:rPr dirty="0"/>
              <a:t> </a:t>
            </a:r>
            <a:r>
              <a:rPr dirty="0" err="1"/>
              <a:t>이뤄질</a:t>
            </a:r>
            <a:r>
              <a:rPr dirty="0"/>
              <a:t>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다가오고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12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going to put an end to this proverb,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no longer quote it in Israel.' Say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days are near when every vision will be fulfilled.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이스라엘 족속 가운데 거짓 계시나 말뿐인 점술이 더 이상 없을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9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there will be no more false visions or flattering divinations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people of Israel.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663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이뤄질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지체되지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실현될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생전에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실현할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3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the LORD will speak what I will, and it shall be fulfilled without delay.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your days, you rebellious house,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fulfill whatever I say, declares the Sovereign LORD.'"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33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‘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계시하고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지난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실현될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먼 </a:t>
            </a:r>
            <a:r>
              <a:rPr dirty="0" err="1"/>
              <a:t>미래에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예언을하고</a:t>
            </a:r>
            <a:r>
              <a:rPr dirty="0"/>
              <a:t> </a:t>
            </a:r>
            <a:r>
              <a:rPr dirty="0" err="1"/>
              <a:t>있다’라고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1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the house of Israel is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vision he sees is for many years from now,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prophesies about the distant future.'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963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말들이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지체되지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실현될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4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say to them,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of my words will be delayed any longer; whatever I say will be fulfilled,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포로생활에</a:t>
            </a:r>
            <a:r>
              <a:rPr dirty="0"/>
              <a:t> </a:t>
            </a:r>
            <a:r>
              <a:rPr dirty="0" err="1"/>
              <a:t>대비해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싸서</a:t>
            </a:r>
            <a:r>
              <a:rPr dirty="0"/>
              <a:t> </a:t>
            </a:r>
            <a:r>
              <a:rPr dirty="0" err="1"/>
              <a:t>대낮에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끌려가듯</a:t>
            </a:r>
            <a:r>
              <a:rPr dirty="0"/>
              <a:t> </a:t>
            </a:r>
            <a:r>
              <a:rPr dirty="0" err="1"/>
              <a:t>떠나거라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끌려가듯</a:t>
            </a:r>
            <a:r>
              <a:rPr dirty="0"/>
              <a:t> </a:t>
            </a:r>
            <a:r>
              <a:rPr dirty="0" err="1"/>
              <a:t>떠나거라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족속이라도</a:t>
            </a:r>
            <a:r>
              <a:rPr dirty="0"/>
              <a:t> </a:t>
            </a:r>
            <a:r>
              <a:rPr dirty="0" err="1"/>
              <a:t>깨우칠는지도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66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son of man, pack your belongings for exile and in the daytime,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watch, set out and go from where you are to another place.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Perhaps they will understand, though they are a rebellious house.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낮에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끌려가듯이</a:t>
            </a:r>
            <a:r>
              <a:rPr dirty="0"/>
              <a:t> 네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내놓아라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저녁에는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끌려가는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떠나거라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88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daytime, while they watch, bring out your belongings packed for exile.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in the evening, while they are watching, go out like those who go into exile.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너는 그들이 보는 앞에서 성벽을 뚫고 그곳을 통해서 네 짐들을 밖으로 옮겨라.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While they watch, dig through the wall and take your belongings out through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저녁때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그 </a:t>
            </a:r>
            <a:r>
              <a:rPr dirty="0" err="1"/>
              <a:t>짐들을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메고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가리고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징표가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95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them on your shoulder as they are watching and carry them out at dusk.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Cover your face so that you cannot see the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made you a sign to the house of Israel."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명령받은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r>
              <a:rPr dirty="0" err="1"/>
              <a:t>낮에는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끌려가듯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내놓고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저녁에는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뚫었다</a:t>
            </a:r>
            <a:r>
              <a:rPr dirty="0"/>
              <a:t>. </a:t>
            </a:r>
            <a:r>
              <a:rPr dirty="0" err="1"/>
              <a:t>저녁때는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짐들을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메고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17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did as I was commanded. During the day I brought out my things packed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exile. Then in the evening I dug through the wall with my hands.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took my belongings out at dusk, carrying them on my shoulders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watched.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아침에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morning the word of the LORD came to me: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족속인</a:t>
            </a:r>
            <a:r>
              <a:rPr dirty="0"/>
              <a:t> 저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‘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묻지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"Son of man, did not that rebellious house of Israel ask you, `What are you doing?'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1665</Words>
  <Application>Microsoft Office PowerPoint</Application>
  <PresentationFormat>와이드스크린</PresentationFormat>
  <Paragraphs>153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2022-09-06T07:13:11Z</dcterms:modified>
</cp:coreProperties>
</file>