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632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백성들로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잃게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r>
              <a:rPr dirty="0" err="1"/>
              <a:t>평안이</a:t>
            </a:r>
            <a:r>
              <a:rPr dirty="0"/>
              <a:t> </a:t>
            </a:r>
            <a:r>
              <a:rPr dirty="0" err="1"/>
              <a:t>없는데도</a:t>
            </a:r>
            <a:r>
              <a:rPr dirty="0"/>
              <a:t> ‘</a:t>
            </a:r>
            <a:r>
              <a:rPr dirty="0" err="1"/>
              <a:t>평안</a:t>
            </a:r>
            <a:r>
              <a:rPr dirty="0"/>
              <a:t>!’</a:t>
            </a:r>
            <a:r>
              <a:rPr dirty="0" err="1"/>
              <a:t>이라고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쌓으면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회반죽을</a:t>
            </a:r>
            <a:r>
              <a:rPr dirty="0"/>
              <a:t> </a:t>
            </a:r>
            <a:r>
              <a:rPr dirty="0" err="1"/>
              <a:t>바르기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19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"`Because they lead my people astray,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"Peace," when there is no peace, and because, when a flimsy wall is built,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cover it with whitewash,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994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회반죽을</a:t>
            </a:r>
            <a:r>
              <a:rPr dirty="0"/>
              <a:t> </a:t>
            </a:r>
            <a:r>
              <a:rPr dirty="0" err="1"/>
              <a:t>바르는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그것이</a:t>
            </a:r>
            <a:r>
              <a:rPr dirty="0"/>
              <a:t> </a:t>
            </a:r>
            <a:r>
              <a:rPr dirty="0" err="1"/>
              <a:t>무너질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폭우가</a:t>
            </a:r>
            <a:r>
              <a:rPr dirty="0"/>
              <a:t> </a:t>
            </a:r>
            <a:r>
              <a:rPr dirty="0" err="1"/>
              <a:t>내릴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큰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떨어질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폭풍이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파괴할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12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tell those who cover it with whitewash that it is going to fall.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Rain will come in torrents, and I will send hailstones hurtling down,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violent winds will burst forth.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609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무너질</a:t>
            </a:r>
            <a:r>
              <a:rPr dirty="0"/>
              <a:t> 때 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그 </a:t>
            </a:r>
            <a:r>
              <a:rPr dirty="0" err="1"/>
              <a:t>회반죽이</a:t>
            </a:r>
            <a:r>
              <a:rPr dirty="0"/>
              <a:t> </a:t>
            </a: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?’</a:t>
            </a:r>
            <a:r>
              <a:rPr dirty="0" err="1"/>
              <a:t>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누군가가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묻지</a:t>
            </a:r>
            <a:r>
              <a:rPr dirty="0"/>
              <a:t> </a:t>
            </a:r>
            <a:r>
              <a:rPr dirty="0" err="1"/>
              <a:t>않겠느냐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34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wall collapses, will people not ask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is the whitewash you covered it with?"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</a:t>
            </a:r>
            <a:r>
              <a:rPr dirty="0" err="1"/>
              <a:t>그러므로</a:t>
            </a:r>
            <a:r>
              <a:rPr dirty="0"/>
              <a:t>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분노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폭풍을</a:t>
            </a:r>
            <a:r>
              <a:rPr dirty="0"/>
              <a:t> </a:t>
            </a:r>
            <a:r>
              <a:rPr dirty="0" err="1"/>
              <a:t>일으키고</a:t>
            </a:r>
            <a:r>
              <a:rPr dirty="0"/>
              <a:t> 내 </a:t>
            </a:r>
            <a:r>
              <a:rPr dirty="0" err="1"/>
              <a:t>진노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폭우가</a:t>
            </a:r>
            <a:r>
              <a:rPr dirty="0"/>
              <a:t> </a:t>
            </a:r>
            <a:r>
              <a:rPr dirty="0" err="1"/>
              <a:t>쏟아질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큰 </a:t>
            </a:r>
            <a:r>
              <a:rPr dirty="0" err="1"/>
              <a:t>우박이</a:t>
            </a:r>
            <a:r>
              <a:rPr dirty="0"/>
              <a:t> </a:t>
            </a:r>
            <a:r>
              <a:rPr dirty="0" err="1"/>
              <a:t>분노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떨어져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붕괴시킬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001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my wrath I will unleash a violent wind,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my anger hailstones and torrents of rain will fall with destructive fury.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133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회반죽을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헐어서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무너뜨려</a:t>
            </a:r>
            <a:r>
              <a:rPr dirty="0"/>
              <a:t> 그 </a:t>
            </a:r>
            <a:r>
              <a:rPr dirty="0" err="1"/>
              <a:t>기초가</a:t>
            </a:r>
            <a:r>
              <a:rPr dirty="0"/>
              <a:t> </a:t>
            </a:r>
            <a:r>
              <a:rPr dirty="0" err="1"/>
              <a:t>드러나게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무너지면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그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281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tear down the wall you have covered with whitewash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level it to the ground so that its foundation will be laid bare.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falls, you will be destroyed in it; and you will know that I am the LORD.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그 </a:t>
            </a:r>
            <a:r>
              <a:rPr dirty="0" err="1"/>
              <a:t>성벽과</a:t>
            </a:r>
            <a:r>
              <a:rPr dirty="0"/>
              <a:t> </a:t>
            </a:r>
            <a:r>
              <a:rPr dirty="0" err="1"/>
              <a:t>그것에</a:t>
            </a:r>
            <a:r>
              <a:rPr dirty="0"/>
              <a:t> </a:t>
            </a:r>
            <a:r>
              <a:rPr dirty="0" err="1"/>
              <a:t>회반죽을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자들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분노를</a:t>
            </a:r>
            <a:r>
              <a:rPr dirty="0"/>
              <a:t> 다 </a:t>
            </a:r>
            <a:r>
              <a:rPr dirty="0" err="1"/>
              <a:t>쏟을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성벽이</a:t>
            </a:r>
            <a:r>
              <a:rPr dirty="0"/>
              <a:t> </a:t>
            </a:r>
            <a:r>
              <a:rPr dirty="0" err="1"/>
              <a:t>사라졌고</a:t>
            </a:r>
            <a:r>
              <a:rPr dirty="0"/>
              <a:t> </a:t>
            </a:r>
            <a:r>
              <a:rPr dirty="0" err="1"/>
              <a:t>회반죽을</a:t>
            </a:r>
            <a:r>
              <a:rPr dirty="0"/>
              <a:t> </a:t>
            </a:r>
            <a:r>
              <a:rPr dirty="0" err="1"/>
              <a:t>바른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사라졌다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48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will spend my wrath against the wall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against those who covered it with whitewash.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say to you, "The wall is gone and so are those who whitewashed it,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평안이</a:t>
            </a:r>
            <a:r>
              <a:rPr dirty="0"/>
              <a:t> </a:t>
            </a:r>
            <a:r>
              <a:rPr dirty="0" err="1"/>
              <a:t>없는데도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평안의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말하며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예언해</a:t>
            </a:r>
            <a:r>
              <a:rPr dirty="0"/>
              <a:t> 준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예언자들이다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89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prophets of Israel who prophesied to Jerusalem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saw visions of peace for her when there was no peace,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LORD."'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“사람아, 너는 자기 마음대로 예언하는 네 백성의 딸들을 향해서 예언하여라.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74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"Now, son of man, set your face against the daughters of your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prophesy out of their own imagination. Prophesy against them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659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팔목마다</a:t>
            </a:r>
            <a:r>
              <a:rPr dirty="0"/>
              <a:t> </a:t>
            </a:r>
            <a:r>
              <a:rPr dirty="0" err="1"/>
              <a:t>부적을</a:t>
            </a:r>
            <a:r>
              <a:rPr dirty="0"/>
              <a:t> </a:t>
            </a:r>
            <a:r>
              <a:rPr dirty="0" err="1"/>
              <a:t>꿰매어</a:t>
            </a:r>
            <a:r>
              <a:rPr dirty="0"/>
              <a:t> </a:t>
            </a:r>
            <a:r>
              <a:rPr dirty="0" err="1"/>
              <a:t>차는</a:t>
            </a:r>
            <a:r>
              <a:rPr dirty="0"/>
              <a:t> </a:t>
            </a:r>
            <a:r>
              <a:rPr dirty="0" err="1"/>
              <a:t>여자들과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너울을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씌우며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사냥하려는</a:t>
            </a:r>
            <a:r>
              <a:rPr dirty="0"/>
              <a:t> </a:t>
            </a:r>
            <a:r>
              <a:rPr dirty="0" err="1"/>
              <a:t>여자들에게</a:t>
            </a:r>
            <a:r>
              <a:rPr dirty="0"/>
              <a:t> 화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내 </a:t>
            </a:r>
            <a:r>
              <a:rPr dirty="0" err="1"/>
              <a:t>백성들의</a:t>
            </a:r>
            <a:r>
              <a:rPr dirty="0"/>
              <a:t>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사냥하고도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영혼이</a:t>
            </a:r>
            <a:r>
              <a:rPr dirty="0"/>
              <a:t> 살 수 </a:t>
            </a:r>
            <a:r>
              <a:rPr dirty="0" err="1"/>
              <a:t>있을</a:t>
            </a:r>
            <a:r>
              <a:rPr dirty="0"/>
              <a:t> 것 </a:t>
            </a:r>
            <a:r>
              <a:rPr dirty="0" err="1"/>
              <a:t>같으냐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562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say, `This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the women who sew magic charms on all their wrists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make veils of various lengths for their heads in order to ensnare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ensnare the lives of my people but preserve your own?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01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보리</a:t>
            </a:r>
            <a:r>
              <a:rPr dirty="0"/>
              <a:t> 몇 </a:t>
            </a:r>
            <a:r>
              <a:rPr dirty="0" err="1"/>
              <a:t>줌과</a:t>
            </a:r>
            <a:r>
              <a:rPr dirty="0"/>
              <a:t> 빵 몇 </a:t>
            </a:r>
            <a:r>
              <a:rPr dirty="0" err="1"/>
              <a:t>조각으로</a:t>
            </a:r>
            <a:r>
              <a:rPr dirty="0"/>
              <a:t> 내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모독하고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곧이듣는</a:t>
            </a:r>
            <a:r>
              <a:rPr dirty="0"/>
              <a:t> 내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해 </a:t>
            </a:r>
            <a:r>
              <a:rPr dirty="0" err="1"/>
              <a:t>죽어서는</a:t>
            </a:r>
            <a:r>
              <a:rPr dirty="0"/>
              <a:t> 안 될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죽이고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살아서는</a:t>
            </a:r>
            <a:r>
              <a:rPr dirty="0"/>
              <a:t> 안 될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살렸다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034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profaned me among my people for a few handfuls of barley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scraps of bread. By lying to my people,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listen to lies, you have killed those who should not have died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have spared those who should not live.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247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예언하고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저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예언하여라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마음대로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들어라</a:t>
            </a:r>
            <a:r>
              <a:rPr dirty="0"/>
              <a:t>!’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429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prophesy against the prophets of Israel who are now prophesying.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Say to those who prophesy out of their own imagination: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`Hear the word of the LORD!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영혼들을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새처럼</a:t>
            </a:r>
            <a:r>
              <a:rPr dirty="0"/>
              <a:t> </a:t>
            </a:r>
            <a:r>
              <a:rPr dirty="0" err="1"/>
              <a:t>사냥하는데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부적을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대적하겠다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팔에서</a:t>
            </a:r>
            <a:r>
              <a:rPr dirty="0"/>
              <a:t> </a:t>
            </a:r>
            <a:r>
              <a:rPr dirty="0" err="1"/>
              <a:t>찢어</a:t>
            </a:r>
            <a:r>
              <a:rPr dirty="0"/>
              <a:t> </a:t>
            </a:r>
            <a:r>
              <a:rPr dirty="0" err="1"/>
              <a:t>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마치</a:t>
            </a:r>
            <a:r>
              <a:rPr dirty="0"/>
              <a:t> </a:t>
            </a:r>
            <a:r>
              <a:rPr dirty="0" err="1"/>
              <a:t>새처럼</a:t>
            </a:r>
            <a:r>
              <a:rPr dirty="0"/>
              <a:t> </a:t>
            </a:r>
            <a:r>
              <a:rPr dirty="0" err="1"/>
              <a:t>사냥한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영혼들을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해방시킬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700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against your magic charms with which you ensnare people like birds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tear them from your arms;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set free the people that you ensnare like birds.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6814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머리에</a:t>
            </a:r>
            <a:r>
              <a:rPr dirty="0"/>
              <a:t> 쓴 천 </a:t>
            </a:r>
            <a:r>
              <a:rPr dirty="0" err="1"/>
              <a:t>조각을</a:t>
            </a:r>
            <a:r>
              <a:rPr dirty="0"/>
              <a:t> </a:t>
            </a:r>
            <a:r>
              <a:rPr dirty="0" err="1"/>
              <a:t>찢어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내 </a:t>
            </a:r>
            <a:r>
              <a:rPr dirty="0" err="1"/>
              <a:t>백성들을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손에서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낼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손안에서</a:t>
            </a:r>
            <a:r>
              <a:rPr dirty="0"/>
              <a:t> </a:t>
            </a:r>
            <a:r>
              <a:rPr dirty="0" err="1"/>
              <a:t>먹이가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97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tear off your veils and save my people from your hands,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no longer fall prey to your power.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LORD.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661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고통을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의인의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거짓말로</a:t>
            </a:r>
            <a:r>
              <a:rPr dirty="0"/>
              <a:t> </a:t>
            </a:r>
            <a:r>
              <a:rPr dirty="0" err="1"/>
              <a:t>낙담시켰고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강하게</a:t>
            </a:r>
            <a:r>
              <a:rPr dirty="0"/>
              <a:t> 해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길에서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돌아서지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구원하지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했기</a:t>
            </a:r>
            <a:r>
              <a:rPr dirty="0"/>
              <a:t> </a:t>
            </a:r>
            <a:r>
              <a:rPr dirty="0" err="1"/>
              <a:t>때문에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689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disheartened the righteous with your lies,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had brought them no grief,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because you encouraged the wicked not to turn from their evil ways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so save their lives,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허황된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계시하지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점술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손안에서</a:t>
            </a:r>
            <a:r>
              <a:rPr dirty="0"/>
              <a:t> 내 </a:t>
            </a:r>
            <a:r>
              <a:rPr dirty="0" err="1"/>
              <a:t>백성을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낼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5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you will no longer see false visions or practice divination.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save my people from your hands.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you will know that I am the LORD.'"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23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따르고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예언자들에게</a:t>
            </a:r>
            <a:r>
              <a:rPr dirty="0"/>
              <a:t> 화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91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Woe to the foolish prophets who follow their own spirit and have seen nothing!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이스라엘아, 네 예언자들은 황무지에 사는 여우들과 같다.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prophets, O Israel, are like jackals among ruins.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153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보수하려고</a:t>
            </a:r>
            <a:r>
              <a:rPr dirty="0"/>
              <a:t> </a:t>
            </a:r>
            <a:r>
              <a:rPr dirty="0" err="1"/>
              <a:t>성벽의</a:t>
            </a:r>
            <a:r>
              <a:rPr dirty="0"/>
              <a:t> </a:t>
            </a:r>
            <a:r>
              <a:rPr dirty="0" err="1"/>
              <a:t>무너진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올라가거나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날에</a:t>
            </a:r>
            <a:r>
              <a:rPr dirty="0"/>
              <a:t> </a:t>
            </a: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견딜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쌓거나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28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have not gone up to the breaks in the wall to repair 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house of Israel so that it will stand firm in the battle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day of the LORD.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허황된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점괘를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말씀이라고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나 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보내지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그런데도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이뤄지기를</a:t>
            </a:r>
            <a:r>
              <a:rPr dirty="0"/>
              <a:t> </a:t>
            </a:r>
            <a:r>
              <a:rPr dirty="0" err="1"/>
              <a:t>기대하고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33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visions are false and their divinations a lie.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say, "The LORD declares," when the LORD has not sent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they expect their words to be fulfilled.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926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말하지도</a:t>
            </a:r>
            <a:r>
              <a:rPr dirty="0"/>
              <a:t> </a:t>
            </a:r>
            <a:r>
              <a:rPr dirty="0" err="1"/>
              <a:t>않았는데도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말씀이라고</a:t>
            </a:r>
            <a:r>
              <a:rPr dirty="0"/>
              <a:t> </a:t>
            </a:r>
            <a:r>
              <a:rPr dirty="0" err="1"/>
              <a:t>말하니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허황된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점괘를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것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734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Have you not seen false visions and uttered lying divinations when you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LORD declares," though I have not spoken?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허황된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계시하기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대적한다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45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"`Therefore this is what the Sovereign LORD says: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Because of your false words and lying visions, I am against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Sovereign LORD.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545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허황된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점괘를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예언자들을</a:t>
            </a:r>
            <a:r>
              <a:rPr dirty="0"/>
              <a:t> 내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대적할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내 </a:t>
            </a:r>
            <a:r>
              <a:rPr dirty="0" err="1"/>
              <a:t>백성의</a:t>
            </a:r>
            <a:r>
              <a:rPr dirty="0"/>
              <a:t> </a:t>
            </a:r>
            <a:r>
              <a:rPr dirty="0" err="1"/>
              <a:t>회중에</a:t>
            </a:r>
            <a:r>
              <a:rPr dirty="0"/>
              <a:t> </a:t>
            </a:r>
            <a:r>
              <a:rPr dirty="0" err="1"/>
              <a:t>속하지</a:t>
            </a:r>
            <a:r>
              <a:rPr dirty="0"/>
              <a:t> </a:t>
            </a:r>
            <a:r>
              <a:rPr dirty="0" err="1"/>
              <a:t>못하고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족보에도</a:t>
            </a:r>
            <a:r>
              <a:rPr dirty="0"/>
              <a:t> </a:t>
            </a:r>
            <a:r>
              <a:rPr dirty="0" err="1"/>
              <a:t>기록될</a:t>
            </a:r>
            <a:r>
              <a:rPr dirty="0"/>
              <a:t> 수 </a:t>
            </a:r>
            <a:r>
              <a:rPr dirty="0" err="1"/>
              <a:t>없으며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들어가지도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주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8089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hand will be against the prophets who see false visions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utter lying divinations. They will not belong to the council of my people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be listed in the records of the house of Israel,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will they enter the land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Sovereign LORD.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1488</Words>
  <Application>Microsoft Office PowerPoint</Application>
  <PresentationFormat>와이드스크린</PresentationFormat>
  <Paragraphs>143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2022-09-06T07:17:09Z</dcterms:modified>
</cp:coreProperties>
</file>