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이스라엘의 장로들 몇 사람이 내게 와서 내 앞에 앉았다.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of the elders of Israel came to me and sat down in front of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죄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치러야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죄나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문의하는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죄나</a:t>
            </a:r>
            <a:r>
              <a:rPr dirty="0"/>
              <a:t> </a:t>
            </a:r>
            <a:r>
              <a:rPr dirty="0" err="1"/>
              <a:t>마찬가지일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1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bear their guilt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 will be as guilty as the one who consults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077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방황하지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더럽혀지지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9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 of Israel will no longer stray from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they defile themselves anymore with all their sins.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my people, and I will be their God, declares the Sovereign LORD.'"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못해서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뻗어서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식량</a:t>
            </a:r>
            <a:r>
              <a:rPr dirty="0"/>
              <a:t> </a:t>
            </a:r>
            <a:r>
              <a:rPr dirty="0" err="1"/>
              <a:t>공급을</a:t>
            </a:r>
            <a:r>
              <a:rPr dirty="0"/>
              <a:t> </a:t>
            </a:r>
            <a:r>
              <a:rPr dirty="0" err="1"/>
              <a:t>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기근을</a:t>
            </a:r>
            <a:r>
              <a:rPr dirty="0"/>
              <a:t> </a:t>
            </a:r>
            <a:r>
              <a:rPr dirty="0" err="1"/>
              <a:t>보내며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멸종시킬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if a country sins against me by being unfaithful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stretch out my hand against it to cut off its food supply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send famine upon it and kill its men and their animals,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노아</a:t>
            </a:r>
            <a:r>
              <a:rPr dirty="0"/>
              <a:t>, </a:t>
            </a:r>
            <a:r>
              <a:rPr dirty="0" err="1"/>
              <a:t>다니엘</a:t>
            </a:r>
            <a:r>
              <a:rPr dirty="0"/>
              <a:t>, 욥 이 세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의로움으로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목숨만</a:t>
            </a:r>
            <a:r>
              <a:rPr dirty="0"/>
              <a:t> </a:t>
            </a:r>
            <a:r>
              <a:rPr dirty="0" err="1"/>
              <a:t>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2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these three men -- Noah, Daniel and Job -- were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save only themselves by their righteousness,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지나다니게</a:t>
            </a:r>
            <a:r>
              <a:rPr dirty="0"/>
              <a:t> 해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메마르게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지나다닐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돼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</a:t>
            </a:r>
            <a:r>
              <a:rPr dirty="0" err="1"/>
              <a:t>된다고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0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if I send wild beasts through that country and they leave it childless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becomes desolate so that no one can pass through it because of the beasts,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92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단언하건대</a:t>
            </a:r>
            <a:r>
              <a:rPr dirty="0"/>
              <a:t> </a:t>
            </a:r>
            <a:r>
              <a:rPr dirty="0" err="1"/>
              <a:t>노아</a:t>
            </a:r>
            <a:r>
              <a:rPr dirty="0"/>
              <a:t>, </a:t>
            </a:r>
            <a:r>
              <a:rPr dirty="0" err="1"/>
              <a:t>다니엘</a:t>
            </a:r>
            <a:r>
              <a:rPr dirty="0"/>
              <a:t>, 욥 이 세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아들들이나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자신만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나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673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even if these three men were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not save their own sons or daughters.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alone would be saved, but the land would be desolate.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전쟁의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‘</a:t>
            </a:r>
            <a:r>
              <a:rPr dirty="0" err="1"/>
              <a:t>칼아</a:t>
            </a:r>
            <a:r>
              <a:rPr dirty="0"/>
              <a:t>,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통과해서</a:t>
            </a:r>
            <a:r>
              <a:rPr dirty="0"/>
              <a:t> </a:t>
            </a:r>
            <a:r>
              <a:rPr dirty="0" err="1"/>
              <a:t>지나가라’라고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86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if I bring a sword against that country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`Let the sword pass throughout the land,' and I kill its men and their animals,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세 </a:t>
            </a: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아들들이나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자신들만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67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even if these three men were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not save their own sons or daughters. They alone would be saved.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3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그곳으로부터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if I send a plague into that land and pour out my wrath upon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bloodshed, killing its men and their animals,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노아</a:t>
            </a:r>
            <a:r>
              <a:rPr dirty="0"/>
              <a:t>, </a:t>
            </a:r>
            <a:r>
              <a:rPr dirty="0" err="1"/>
              <a:t>다니엘</a:t>
            </a:r>
            <a:r>
              <a:rPr dirty="0"/>
              <a:t>, </a:t>
            </a:r>
            <a:r>
              <a:rPr dirty="0" err="1"/>
              <a:t>욥이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아들들이나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의로움으로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목숨만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1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Noah, Daniel and Job were in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save neither son nor daughter.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save only themselves by their righteousness.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들짐승과</a:t>
            </a:r>
            <a:r>
              <a:rPr dirty="0"/>
              <a:t> </a:t>
            </a:r>
            <a:r>
              <a:rPr dirty="0" err="1"/>
              <a:t>전염병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할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크겠는가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worse will it be when I send against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four dreadful judgments -- sword and famine and wild beasts and plague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kill its men and their animals!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구원받을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살아남을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재앙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26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there will be some survivors -- sons and daughters who will be brought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it. They will come to you, and when you see their conduct and their actions,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consoled regarding the disaster I have brought upon Jerusalem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disaster I have brought upon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아님을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알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consoled when you see their conduct and their actions,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know that I have done nothing in it without cause,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자신들을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걸림돌을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질문에</a:t>
            </a:r>
            <a:r>
              <a:rPr dirty="0"/>
              <a:t> </a:t>
            </a:r>
            <a:r>
              <a:rPr dirty="0" err="1"/>
              <a:t>응해야겠느냐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these men have set up idols in their hearts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wicked stumbling blocks before their faces.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I let them inquire of me at all?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선포하여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걸림돌을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두고서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여호와가</a:t>
            </a:r>
            <a:r>
              <a:rPr dirty="0"/>
              <a:t> 그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우상의</a:t>
            </a:r>
            <a:r>
              <a:rPr dirty="0"/>
              <a:t>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지불할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speak to them and tell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any Israelite sets up idols in his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puts a wicked stumbling block before his face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goes to a prophet, I the LORD will answer him myself in keeping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great idolatry.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우상으로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버렸으니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붙잡으려는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do this to recapture the hearts of the people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all deserted me for their idols.'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회개하라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우상들에게서</a:t>
            </a:r>
            <a:r>
              <a:rPr dirty="0"/>
              <a:t> </a:t>
            </a:r>
            <a:r>
              <a:rPr dirty="0" err="1"/>
              <a:t>돌아서고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일들로부터</a:t>
            </a:r>
            <a:r>
              <a:rPr dirty="0"/>
              <a:t> </a:t>
            </a:r>
            <a:r>
              <a:rPr dirty="0" err="1"/>
              <a:t>돌아서라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 to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Repent! Turn from your idols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renounce all your detestable practices!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1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, 또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거주하는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r>
              <a:rPr dirty="0" err="1"/>
              <a:t>걸림돌을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둔 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문의하려고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응답할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9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any Israelite or any alien living in Israel separates himself from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sets up idols in his heart and puts a wicked stumbling block before his face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goes to a prophet to inquire of me, I the LORD will answer him myself.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대면하고</a:t>
            </a:r>
            <a:r>
              <a:rPr dirty="0"/>
              <a:t> </a:t>
            </a:r>
            <a:r>
              <a:rPr dirty="0" err="1"/>
              <a:t>본보기로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속담거리로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내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my face against that man and make him an example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byword. I will cut him off from my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속아서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그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속도록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뻗어서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5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"`And if the prophet is enticed to utter a prophecy,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enticed that prophet,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stretch out my hand against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destroy him from among my people Israel.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1520</Words>
  <Application>Microsoft Office PowerPoint</Application>
  <PresentationFormat>와이드스크린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2022-09-06T07:21:56Z</dcterms:modified>
</cp:coreProperties>
</file>