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 </a:t>
            </a:r>
            <a:r>
              <a:rPr dirty="0" err="1"/>
              <a:t>신발을</a:t>
            </a:r>
            <a:r>
              <a:rPr dirty="0"/>
              <a:t> </a:t>
            </a:r>
            <a:r>
              <a:rPr dirty="0" err="1"/>
              <a:t>신겼다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모시옷을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비단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입혀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clothed you with an embroidered dress and put leather sandals on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dressed you in fine linen and covered you with costly garments.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너를 장신구로 치장해서 네 손에는 팔찌를, 네 목에는 목걸이를 걸어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7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adorned you with jewelry: I put bracelets on your arms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necklace around your neck,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그리고 네 코에는 코걸이를, 네 귀에는 귀걸이를, 네 머리에는 아름다운 관을 씌워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put a ring on your nose, earrings on your ears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beautiful crown on your head.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치장하고</a:t>
            </a:r>
            <a:r>
              <a:rPr dirty="0"/>
              <a:t> </a:t>
            </a:r>
            <a:r>
              <a:rPr dirty="0" err="1"/>
              <a:t>모시와</a:t>
            </a:r>
            <a:r>
              <a:rPr dirty="0"/>
              <a:t> </a:t>
            </a:r>
            <a:r>
              <a:rPr dirty="0" err="1"/>
              <a:t>비단과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밀가루와</a:t>
            </a:r>
            <a:r>
              <a:rPr dirty="0"/>
              <a:t> </a:t>
            </a:r>
            <a:r>
              <a:rPr dirty="0" err="1"/>
              <a:t>꿀과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먹었다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뛰어나게</a:t>
            </a:r>
            <a:r>
              <a:rPr dirty="0"/>
              <a:t> </a:t>
            </a:r>
            <a:r>
              <a:rPr dirty="0" err="1"/>
              <a:t>아름다워</a:t>
            </a:r>
            <a:r>
              <a:rPr dirty="0"/>
              <a:t> </a:t>
            </a:r>
            <a:r>
              <a:rPr dirty="0" err="1"/>
              <a:t>왕비처럼</a:t>
            </a:r>
            <a:r>
              <a:rPr dirty="0"/>
              <a:t> </a:t>
            </a:r>
            <a:r>
              <a:rPr dirty="0" err="1"/>
              <a:t>아름다웠다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were adorned with gold and silver;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clothes were of fine linen and costly fabric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embroidered cloth. Your food was fine flour, honey and olive oil.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became very beautiful and rose to be a queen.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아름다움으로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네 </a:t>
            </a:r>
            <a:r>
              <a:rPr dirty="0" err="1"/>
              <a:t>명성이</a:t>
            </a:r>
            <a:r>
              <a:rPr dirty="0"/>
              <a:t> </a:t>
            </a:r>
            <a:r>
              <a:rPr dirty="0" err="1"/>
              <a:t>퍼져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준 </a:t>
            </a:r>
            <a:r>
              <a:rPr dirty="0" err="1"/>
              <a:t>장식품으로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아름다움이</a:t>
            </a:r>
            <a:r>
              <a:rPr dirty="0"/>
              <a:t> </a:t>
            </a:r>
            <a:r>
              <a:rPr dirty="0" err="1"/>
              <a:t>완벽해졌기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96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fame spread among the nations on account of your beauty,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splendor I had given you made your beauty perfect,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네 </a:t>
            </a:r>
            <a:r>
              <a:rPr dirty="0" err="1"/>
              <a:t>명성에</a:t>
            </a:r>
            <a:r>
              <a:rPr dirty="0"/>
              <a:t> </a:t>
            </a:r>
            <a:r>
              <a:rPr dirty="0" err="1"/>
              <a:t>의지해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해 네 </a:t>
            </a:r>
            <a:r>
              <a:rPr dirty="0" err="1"/>
              <a:t>아름다움이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2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you trusted in your beauty and used your fame to become a prostitute.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lavished your favors on anyone who passed by and your beauty became his.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겉옷</a:t>
            </a:r>
            <a:r>
              <a:rPr dirty="0"/>
              <a:t> 몇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너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산당을</a:t>
            </a:r>
            <a:r>
              <a:rPr dirty="0"/>
              <a:t> </a:t>
            </a:r>
            <a:r>
              <a:rPr dirty="0" err="1"/>
              <a:t>각양각색으로</a:t>
            </a:r>
            <a:r>
              <a:rPr dirty="0"/>
              <a:t> </a:t>
            </a:r>
            <a:r>
              <a:rPr dirty="0" err="1"/>
              <a:t>치장하고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말았어야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있어서는</a:t>
            </a:r>
            <a:r>
              <a:rPr dirty="0"/>
              <a:t> 안 될 </a:t>
            </a:r>
            <a:r>
              <a:rPr dirty="0" err="1"/>
              <a:t>일이었다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took some of your garments to make gaudy high places,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you carried on your prostitution. Such things should not happen,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should they ever occur.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또 </a:t>
            </a:r>
            <a:r>
              <a:rPr dirty="0" err="1"/>
              <a:t>내가</a:t>
            </a:r>
            <a:r>
              <a:rPr dirty="0"/>
              <a:t> 준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장신구를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네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형상들을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벌였다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7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also took the fine jewelry I gave you, the jewelry made of my gold and silver,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made for yourself male idols and engaged in prostitution with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그리고 수놓은 네 옷들을 가져다가 그들에게 입히고 내 기름과 향을 그들 앞에 올렸다.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9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took your embroidered clothes to put on them, and you offered my oil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incense before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0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한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꿀과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분향으로</a:t>
            </a:r>
            <a:r>
              <a:rPr dirty="0"/>
              <a:t> </a:t>
            </a:r>
            <a:r>
              <a:rPr dirty="0" err="1"/>
              <a:t>드렸다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1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the food I provided for you -- the fine flour, olive oil and honey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you to eat -- you offered as fragrant incense before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what happened, declares the Sovereign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“사람아, 예루살렘으로 하여금 그의 혐오스러운 일을 알게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confront Jerusalem with her detestable practices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준 네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데려다가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잡아서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우상들의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네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행위들이</a:t>
            </a:r>
            <a:r>
              <a:rPr dirty="0"/>
              <a:t> </a:t>
            </a:r>
            <a:r>
              <a:rPr dirty="0" err="1"/>
              <a:t>대수롭지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일이냐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4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"`And you took your sons and daughters whom you bore to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sacrificed them as food to the idols. Was your prostitution not enough?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도살했다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불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바쳤다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slaughtered my children and sacrificed them to the idols.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알몸으로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핏덩이인</a:t>
            </a:r>
            <a:r>
              <a:rPr dirty="0"/>
              <a:t> 채 </a:t>
            </a:r>
            <a:r>
              <a:rPr dirty="0" err="1"/>
              <a:t>발짓하던</a:t>
            </a:r>
            <a:r>
              <a:rPr dirty="0"/>
              <a:t> 네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your detestable practices and your prostitution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remember the days of your youth,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were naked and bare, kicking about in your blood.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네가 모든 악을 행한 후에 화가 있을 것이다! 네게 화가 있을 것이다! 주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1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"`Woe! Woe to you, declares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all your other wickedness,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 자신을 위해 작은 언덕을 세우고 모든 광장에 사당을 만들었다.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built a mound for yourself and made a lofty shrine in every public square.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네가</a:t>
            </a:r>
            <a:r>
              <a:rPr dirty="0"/>
              <a:t> 길 </a:t>
            </a:r>
            <a:r>
              <a:rPr dirty="0" err="1"/>
              <a:t>어귀마다</a:t>
            </a:r>
            <a:r>
              <a:rPr dirty="0"/>
              <a:t> </a:t>
            </a:r>
            <a:r>
              <a:rPr dirty="0" err="1"/>
              <a:t>사당들을</a:t>
            </a:r>
            <a:r>
              <a:rPr dirty="0"/>
              <a:t> </a:t>
            </a:r>
            <a:r>
              <a:rPr dirty="0" err="1"/>
              <a:t>세웠고</a:t>
            </a:r>
            <a:r>
              <a:rPr dirty="0"/>
              <a:t> 네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네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벌였다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head of every street you built your lofty shrines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degraded your beauty,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 your body with increasing promiscuity to anyone who passed by.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또 네 </a:t>
            </a:r>
            <a:r>
              <a:rPr dirty="0" err="1"/>
              <a:t>이웃인</a:t>
            </a:r>
            <a:r>
              <a:rPr dirty="0"/>
              <a:t> </a:t>
            </a:r>
            <a:r>
              <a:rPr dirty="0" err="1"/>
              <a:t>욕정이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행했고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벌여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engaged in prostitution with the Egyptians, your lustful neighbors,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provoked me to anger with your increasing promiscuity.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네 </a:t>
            </a:r>
            <a:r>
              <a:rPr dirty="0" err="1"/>
              <a:t>영토를</a:t>
            </a:r>
            <a:r>
              <a:rPr dirty="0"/>
              <a:t> </a:t>
            </a:r>
            <a:r>
              <a:rPr dirty="0" err="1"/>
              <a:t>축소시켰고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혐오하는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네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행동으로</a:t>
            </a:r>
            <a:r>
              <a:rPr dirty="0"/>
              <a:t> </a:t>
            </a:r>
            <a:r>
              <a:rPr dirty="0" err="1"/>
              <a:t>모욕을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9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stretched out my hand against you and reduced your territory;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you over to the greed of your enemies, the daughters of the Philistines,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shocked by your lewd conduct.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못해서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자손들과도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2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engaged in prostitution with the Assyrians too,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were insatiable; and even after that, you still were not satisfied.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또 </a:t>
            </a:r>
            <a:r>
              <a:rPr dirty="0" err="1"/>
              <a:t>상인들의</a:t>
            </a:r>
            <a:r>
              <a:rPr dirty="0"/>
              <a:t> 땅 </a:t>
            </a:r>
            <a:r>
              <a:rPr dirty="0" err="1"/>
              <a:t>갈대아에서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이것으로도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increased your promiscuity to include Babylonia,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of merchants, but even with this you were not satisfied.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92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예루살렘에게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근본과</a:t>
            </a:r>
            <a:r>
              <a:rPr dirty="0"/>
              <a:t> </a:t>
            </a:r>
            <a:r>
              <a:rPr dirty="0" err="1"/>
              <a:t>태생은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비롯됐다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사람이고</a:t>
            </a:r>
            <a:r>
              <a:rPr dirty="0"/>
              <a:t> 네 </a:t>
            </a:r>
            <a:r>
              <a:rPr dirty="0" err="1"/>
              <a:t>어머니는</a:t>
            </a:r>
            <a:r>
              <a:rPr dirty="0"/>
              <a:t> 헷 </a:t>
            </a:r>
            <a:r>
              <a:rPr dirty="0" err="1"/>
              <a:t>사람이었다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say, `This is what the Sovereign LORD says to Jerusalem: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ancestry and birth were in the land of the Canaanites;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 was an Amorite and your mother a Hittite.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타락했는지</a:t>
            </a:r>
            <a:r>
              <a:rPr dirty="0"/>
              <a:t>!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행하니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숙달된</a:t>
            </a:r>
            <a:r>
              <a:rPr dirty="0"/>
              <a:t> </a:t>
            </a: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행위다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"`How weak-willed you are,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do all these things, acting like a brazen prostitute!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길 </a:t>
            </a:r>
            <a:r>
              <a:rPr dirty="0" err="1"/>
              <a:t>어귀마다</a:t>
            </a:r>
            <a:r>
              <a:rPr dirty="0"/>
              <a:t> 네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사당을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창녀와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않으니</a:t>
            </a:r>
            <a:r>
              <a:rPr dirty="0"/>
              <a:t> </a:t>
            </a:r>
            <a:r>
              <a:rPr dirty="0" err="1"/>
              <a:t>창녀와</a:t>
            </a:r>
            <a:r>
              <a:rPr dirty="0"/>
              <a:t> </a:t>
            </a:r>
            <a:r>
              <a:rPr dirty="0" err="1"/>
              <a:t>같지도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6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built your mounds at the head of every street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your lofty shrines in every public square,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unlike a prostitute, because you scorned payment.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남편 대신 모르는 사람들을 맞아들이는 간음하는 아내여!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"`You adulterous wife! You prefer strangers to your own husband!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창녀에게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지불하지만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네 </a:t>
            </a:r>
            <a:r>
              <a:rPr dirty="0" err="1"/>
              <a:t>애인들에게</a:t>
            </a:r>
            <a:r>
              <a:rPr dirty="0"/>
              <a:t> 네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2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prostitute receives a fee, but you give gifts to all your lovers,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bribing them to come to you from everywhere for your illicit favors.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8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네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행위는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점이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뒤따르며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또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준다는</a:t>
            </a:r>
            <a:r>
              <a:rPr dirty="0"/>
              <a:t> </a:t>
            </a:r>
            <a:r>
              <a:rPr dirty="0" err="1"/>
              <a:t>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in your prostitution you are the opposite of others;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runs after you for your favors.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the very opposite, for you give payment and none is given to you.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그러므로 창녀여, 여호와의 말씀을 들어라!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"`Therefore, you prostitute, hear the word of the LORD!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20789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애인들과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네 </a:t>
            </a:r>
            <a:r>
              <a:rPr dirty="0" err="1"/>
              <a:t>알몸을</a:t>
            </a:r>
            <a:r>
              <a:rPr dirty="0"/>
              <a:t> </a:t>
            </a:r>
            <a:r>
              <a:rPr dirty="0" err="1"/>
              <a:t>드러냈기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자식들의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8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Because you poured out your wealth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exposed your nakedness in your promiscuity with your lovers,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of all your detestable idols,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you gave them your children's blood,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사랑했던</a:t>
            </a:r>
            <a:r>
              <a:rPr dirty="0"/>
              <a:t> </a:t>
            </a:r>
            <a:r>
              <a:rPr dirty="0" err="1"/>
              <a:t>남자건</a:t>
            </a:r>
            <a:r>
              <a:rPr dirty="0"/>
              <a:t> </a:t>
            </a:r>
            <a:r>
              <a:rPr dirty="0" err="1"/>
              <a:t>미워했던</a:t>
            </a:r>
            <a:r>
              <a:rPr dirty="0"/>
              <a:t> </a:t>
            </a:r>
            <a:r>
              <a:rPr dirty="0" err="1"/>
              <a:t>남자건</a:t>
            </a:r>
            <a:r>
              <a:rPr dirty="0"/>
              <a:t> </a:t>
            </a:r>
            <a:r>
              <a:rPr dirty="0" err="1"/>
              <a:t>상관없이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모아다가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네 </a:t>
            </a:r>
            <a:r>
              <a:rPr dirty="0" err="1"/>
              <a:t>알몸을</a:t>
            </a:r>
            <a:r>
              <a:rPr dirty="0"/>
              <a:t> </a:t>
            </a:r>
            <a:r>
              <a:rPr dirty="0" err="1"/>
              <a:t>드러내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5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am going to gather all your lovers, with whom you found pleasure,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you loved as well as those you hated.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them against you from all around and will strip you in front of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see all your nakedness.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간음한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흘리게</a:t>
            </a:r>
            <a:r>
              <a:rPr dirty="0"/>
              <a:t> 한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심판하듯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8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sentence you to the punishment of women who commit adultery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shed blood; I will bring upon you the blood vengeance of my wrath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jealous anger.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네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언덕들을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사당들을</a:t>
            </a:r>
            <a:r>
              <a:rPr dirty="0"/>
              <a:t> </a:t>
            </a:r>
            <a:r>
              <a:rPr dirty="0" err="1"/>
              <a:t>부술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벗기고</a:t>
            </a:r>
            <a:r>
              <a:rPr dirty="0"/>
              <a:t> 네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장신구들을</a:t>
            </a:r>
            <a:r>
              <a:rPr dirty="0"/>
              <a:t> </a:t>
            </a:r>
            <a:r>
              <a:rPr dirty="0" err="1"/>
              <a:t>가져가고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벌거벗기고</a:t>
            </a:r>
            <a:r>
              <a:rPr dirty="0"/>
              <a:t> </a:t>
            </a:r>
            <a:r>
              <a:rPr dirty="0" err="1"/>
              <a:t>알몸인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버려둘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9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hand you over to your lovers, and they will tear down your mounds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destroy your lofty shrines. They will strip you of your clothes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your fine jewelry and leave you naked and bare.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네 </a:t>
            </a:r>
            <a:r>
              <a:rPr dirty="0" err="1"/>
              <a:t>출생에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날 </a:t>
            </a:r>
            <a:r>
              <a:rPr dirty="0" err="1"/>
              <a:t>아무도</a:t>
            </a:r>
            <a:r>
              <a:rPr dirty="0"/>
              <a:t> 네 </a:t>
            </a:r>
            <a:r>
              <a:rPr dirty="0" err="1"/>
              <a:t>탯줄을</a:t>
            </a:r>
            <a:r>
              <a:rPr dirty="0"/>
              <a:t> </a:t>
            </a:r>
            <a:r>
              <a:rPr dirty="0" err="1"/>
              <a:t>자르지도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씻기지도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소금으로</a:t>
            </a:r>
            <a:r>
              <a:rPr dirty="0"/>
              <a:t> </a:t>
            </a:r>
            <a:r>
              <a:rPr dirty="0" err="1"/>
              <a:t>문지르거나</a:t>
            </a:r>
            <a:r>
              <a:rPr dirty="0"/>
              <a:t> </a:t>
            </a:r>
            <a:r>
              <a:rPr dirty="0" err="1"/>
              <a:t>포대기에</a:t>
            </a:r>
            <a:r>
              <a:rPr dirty="0"/>
              <a:t> 싸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you were born your cord was not cut,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were you washed with water to make you clean,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were you rubbed with salt or wrapped in cloths.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그들은 무리를 데리고 와서 네게 돌을 던지고 칼로 너를 찌를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bring a mob against you, who will stone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hack you to pieces with their swords.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불태우고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그만두게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애인에게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42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burn down your houses and inflict punishment 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sight of many women. I will put a stop to your prostitution,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no longer pay your lovers.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내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수그러들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내 </a:t>
            </a:r>
            <a:r>
              <a:rPr dirty="0" err="1"/>
              <a:t>질투가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잠잠하게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7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my wrath against you will subside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jealous anger will turn away from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calm and no longer angry.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분노하게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행동대로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우상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음행까지</a:t>
            </a:r>
            <a:r>
              <a:rPr dirty="0"/>
              <a:t> </a:t>
            </a:r>
            <a:r>
              <a:rPr dirty="0" err="1"/>
              <a:t>더하지는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you did not remember the days of your youth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enraged me with all these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surely bring down on your head what you have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you not add lewdness to all your other detestable practices?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속담을 인용하는 사람마다 너를 비꼬아 그 어머니의 그 딸이라고 말할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"`Everyone who quotes proverbs will quote this proverb about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"Like mother, like daughter."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남편과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미워한</a:t>
            </a:r>
            <a:r>
              <a:rPr dirty="0"/>
              <a:t> 네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딸이고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남편들과</a:t>
            </a:r>
            <a:r>
              <a:rPr dirty="0"/>
              <a:t> </a:t>
            </a:r>
            <a:r>
              <a:rPr dirty="0" err="1"/>
              <a:t>자식들을</a:t>
            </a:r>
            <a:r>
              <a:rPr dirty="0"/>
              <a:t> </a:t>
            </a:r>
            <a:r>
              <a:rPr dirty="0" err="1"/>
              <a:t>싫어한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자매들의</a:t>
            </a:r>
            <a:r>
              <a:rPr dirty="0"/>
              <a:t> </a:t>
            </a:r>
            <a:r>
              <a:rPr dirty="0" err="1"/>
              <a:t>동생이다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헷 </a:t>
            </a:r>
            <a:r>
              <a:rPr dirty="0" err="1"/>
              <a:t>사람이고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8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 true daughter of your mother, who despised her husband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children; and you are a true sister of your sisters,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despised their husbands and their children.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mother was a Hittite and your father an Amorite.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네 </a:t>
            </a:r>
            <a:r>
              <a:rPr dirty="0" err="1"/>
              <a:t>언니는</a:t>
            </a:r>
            <a:r>
              <a:rPr dirty="0"/>
              <a:t> </a:t>
            </a:r>
            <a:r>
              <a:rPr dirty="0" err="1"/>
              <a:t>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사마리아고</a:t>
            </a:r>
            <a:r>
              <a:rPr dirty="0"/>
              <a:t> 네 </a:t>
            </a:r>
            <a:r>
              <a:rPr dirty="0" err="1"/>
              <a:t>여동생은</a:t>
            </a:r>
            <a:r>
              <a:rPr dirty="0"/>
              <a:t> </a:t>
            </a:r>
            <a:r>
              <a:rPr dirty="0" err="1"/>
              <a:t>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소돔이다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62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older sister was Samaria, who lived to the north of you with her daughters;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younger sister,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lived to the south of you with her daughters, was Sodom.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따르거나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대수롭지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듯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행동에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그들보다</a:t>
            </a:r>
            <a:r>
              <a:rPr dirty="0"/>
              <a:t> 더 </a:t>
            </a:r>
            <a:r>
              <a:rPr dirty="0" err="1"/>
              <a:t>타락했다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1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not only walked in their ways and copied their detestable practices,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all your ways you soon became more depraved than they.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단언하건대</a:t>
            </a:r>
            <a:r>
              <a:rPr dirty="0"/>
              <a:t> 네 </a:t>
            </a:r>
            <a:r>
              <a:rPr dirty="0" err="1"/>
              <a:t>여동생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그 </a:t>
            </a:r>
            <a:r>
              <a:rPr dirty="0" err="1"/>
              <a:t>딸들도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딸들이</a:t>
            </a:r>
            <a:r>
              <a:rPr dirty="0"/>
              <a:t> 한 </a:t>
            </a:r>
            <a:r>
              <a:rPr dirty="0" err="1"/>
              <a:t>것처럼은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 declares the Sovereign LORD, your sister Sodom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daughters never did what you and your daughters have done.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네 </a:t>
            </a:r>
            <a:r>
              <a:rPr dirty="0" err="1"/>
              <a:t>여동생</a:t>
            </a:r>
            <a:r>
              <a:rPr dirty="0"/>
              <a:t> </a:t>
            </a:r>
            <a:r>
              <a:rPr dirty="0" err="1"/>
              <a:t>소돔의</a:t>
            </a:r>
            <a:r>
              <a:rPr dirty="0"/>
              <a:t> </a:t>
            </a:r>
            <a:r>
              <a:rPr dirty="0" err="1"/>
              <a:t>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딸들에게는</a:t>
            </a:r>
            <a:r>
              <a:rPr dirty="0"/>
              <a:t> </a:t>
            </a:r>
            <a:r>
              <a:rPr dirty="0" err="1"/>
              <a:t>교만함과</a:t>
            </a:r>
            <a:r>
              <a:rPr dirty="0"/>
              <a:t> </a:t>
            </a:r>
            <a:r>
              <a:rPr dirty="0" err="1"/>
              <a:t>풍부한</a:t>
            </a:r>
            <a:r>
              <a:rPr dirty="0"/>
              <a:t> </a:t>
            </a:r>
            <a:r>
              <a:rPr dirty="0" err="1"/>
              <a:t>식량과</a:t>
            </a:r>
            <a:r>
              <a:rPr dirty="0"/>
              <a:t> </a:t>
            </a:r>
            <a:r>
              <a:rPr dirty="0" err="1"/>
              <a:t>안정된</a:t>
            </a:r>
            <a:r>
              <a:rPr dirty="0"/>
              <a:t> </a:t>
            </a:r>
            <a:r>
              <a:rPr dirty="0" err="1"/>
              <a:t>번영이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돕지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"`Now this was the sin of your sister Sodom: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and her daughters were arrogant,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overfed and unconcerned; they did not help the poor and needy.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91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이런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한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해 줄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태어나던</a:t>
            </a:r>
            <a:r>
              <a:rPr dirty="0"/>
              <a:t> 날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버려졌다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31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looked on you with pity or had compassion enough to do any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for you. Rather, you were thrown out into the open field,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on the day you were born you were despised.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교만해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짓들을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haughty and did detestable things before 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did away with them as you have seen.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사마리아는</a:t>
            </a:r>
            <a:r>
              <a:rPr dirty="0"/>
              <a:t> 네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반밖에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그녀보다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자매들을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의로워</a:t>
            </a:r>
            <a:r>
              <a:rPr dirty="0"/>
              <a:t> </a:t>
            </a:r>
            <a:r>
              <a:rPr dirty="0" err="1"/>
              <a:t>보이게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9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Samaria did not commit half the sins you did.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done more detestable things than they,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made your sisters seem righteous by all these things you have done.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자매들을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용서를</a:t>
            </a:r>
            <a:r>
              <a:rPr dirty="0"/>
              <a:t> </a:t>
            </a:r>
            <a:r>
              <a:rPr dirty="0" err="1"/>
              <a:t>간청했으니</a:t>
            </a:r>
            <a:r>
              <a:rPr dirty="0"/>
              <a:t> 네 </a:t>
            </a:r>
            <a:r>
              <a:rPr dirty="0" err="1"/>
              <a:t>수치도</a:t>
            </a:r>
            <a:r>
              <a:rPr dirty="0"/>
              <a:t> </a:t>
            </a:r>
            <a:r>
              <a:rPr dirty="0" err="1"/>
              <a:t>감당해</a:t>
            </a:r>
            <a:r>
              <a:rPr dirty="0"/>
              <a:t> </a:t>
            </a:r>
            <a:r>
              <a:rPr dirty="0" err="1"/>
              <a:t>내어라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그들보다</a:t>
            </a:r>
            <a:r>
              <a:rPr dirty="0"/>
              <a:t> 더 </a:t>
            </a:r>
            <a:r>
              <a:rPr dirty="0" err="1"/>
              <a:t>가증하고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너보다</a:t>
            </a:r>
            <a:r>
              <a:rPr dirty="0"/>
              <a:t> 더 </a:t>
            </a:r>
            <a:r>
              <a:rPr dirty="0" err="1"/>
              <a:t>의롭기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자매들을</a:t>
            </a:r>
            <a:r>
              <a:rPr dirty="0"/>
              <a:t>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부끄러운</a:t>
            </a:r>
            <a:r>
              <a:rPr dirty="0"/>
              <a:t> 줄 </a:t>
            </a:r>
            <a:r>
              <a:rPr dirty="0" err="1"/>
              <a:t>알고</a:t>
            </a:r>
            <a:r>
              <a:rPr dirty="0"/>
              <a:t> 네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감당하여라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34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 your disgrace, for you have furnished some justification for your sisters.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your sins were more vile than theirs,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appear more righteous than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then, be ashamed and bear your disgrace,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made your sisters appear righteous.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, 곧 </a:t>
            </a:r>
            <a:r>
              <a:rPr dirty="0" err="1"/>
              <a:t>소돔과</a:t>
            </a:r>
            <a:r>
              <a:rPr dirty="0"/>
              <a:t> 그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됨과</a:t>
            </a:r>
            <a:r>
              <a:rPr dirty="0"/>
              <a:t> </a:t>
            </a:r>
            <a:r>
              <a:rPr dirty="0" err="1"/>
              <a:t>사마리아와</a:t>
            </a:r>
            <a:r>
              <a:rPr dirty="0"/>
              <a:t> 그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됨을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회복시키고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네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됨을</a:t>
            </a:r>
            <a:r>
              <a:rPr dirty="0"/>
              <a:t> </a:t>
            </a:r>
            <a:r>
              <a:rPr dirty="0" err="1"/>
              <a:t>회복시켜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8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"`However, I will restore the fortunes of Sodom and her daughters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Samaria and her daughters, and your fortunes along with them,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네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감당하고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/>
              <a:t>보이도록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인해서</a:t>
            </a:r>
            <a:r>
              <a:rPr dirty="0"/>
              <a:t> </a:t>
            </a:r>
            <a:r>
              <a:rPr dirty="0" err="1"/>
              <a:t>부끄러워하게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8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bear your disgrace and be ashamed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have done in giving them comfort.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네 </a:t>
            </a:r>
            <a:r>
              <a:rPr dirty="0" err="1"/>
              <a:t>자매들인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그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상태로</a:t>
            </a:r>
            <a:r>
              <a:rPr dirty="0"/>
              <a:t> </a:t>
            </a:r>
            <a:r>
              <a:rPr dirty="0" err="1"/>
              <a:t>되돌아갈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사마리아와</a:t>
            </a:r>
            <a:r>
              <a:rPr dirty="0"/>
              <a:t> 그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상태로</a:t>
            </a:r>
            <a:r>
              <a:rPr dirty="0"/>
              <a:t> </a:t>
            </a:r>
            <a:r>
              <a:rPr dirty="0" err="1"/>
              <a:t>되돌아갈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딸들도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이전</a:t>
            </a:r>
            <a:r>
              <a:rPr dirty="0"/>
              <a:t> </a:t>
            </a:r>
            <a:r>
              <a:rPr dirty="0" err="1"/>
              <a:t>상태로</a:t>
            </a:r>
            <a:r>
              <a:rPr dirty="0"/>
              <a:t> </a:t>
            </a:r>
            <a:r>
              <a:rPr dirty="0" err="1"/>
              <a:t>되돌아갈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sisters, Sodom with her daughters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Samaria with her daughters, will return to what they were before;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and your daughters will return to what you were before.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너는 교만하던 때 네 자매인 소돔을 무시하고 네 입으로 말하지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would not even mention your sister Sodom in the day of your pride,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네 </a:t>
            </a:r>
            <a:r>
              <a:rPr dirty="0" err="1"/>
              <a:t>사악함이</a:t>
            </a:r>
            <a:r>
              <a:rPr dirty="0"/>
              <a:t> </a:t>
            </a:r>
            <a:r>
              <a:rPr dirty="0" err="1"/>
              <a:t>드러나기</a:t>
            </a:r>
            <a:r>
              <a:rPr dirty="0"/>
              <a:t> </a:t>
            </a:r>
            <a:r>
              <a:rPr dirty="0" err="1"/>
              <a:t>이전에</a:t>
            </a:r>
            <a:r>
              <a:rPr dirty="0"/>
              <a:t> </a:t>
            </a:r>
            <a:r>
              <a:rPr dirty="0" err="1"/>
              <a:t>있었던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딸들과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모욕하고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곳곳에서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멸시한다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8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your wickedness was uncovered.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so, you are now scorned by the daughters of Edom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her neighbors and the daughters of the Philistines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those around you who despise you.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너는 네 음란함과 혐오스러움의 대가를 받아야 할 것이다. 나 여호와의 말이다.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8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bear the consequences of your lewdness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detestable practices, declares the LORD.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깨뜨림으로써</a:t>
            </a:r>
            <a:r>
              <a:rPr dirty="0"/>
              <a:t> 내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무시했으니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I will deal with you as you deserve,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despised my oath by breaking the covenant.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640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지나가다가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핏덩이인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발길질하는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핏덩이인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‘</a:t>
            </a:r>
            <a:r>
              <a:rPr dirty="0" err="1"/>
              <a:t>살아나라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핏덩이인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‘</a:t>
            </a:r>
            <a:r>
              <a:rPr dirty="0" err="1"/>
              <a:t>살아나라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"`Then I passed by and saw you kicking about in your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you lay there in your blood I said to you, "Live!"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그러나 네 어린 시절 너와 맺은 언약을 내가 기억하고 너와 영원한 언약을 세울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2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will remember the covenant I made with you in the days of your youth,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establish an everlasting covenant with you.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6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언니와</a:t>
            </a:r>
            <a:r>
              <a:rPr dirty="0"/>
              <a:t> </a:t>
            </a:r>
            <a:r>
              <a:rPr dirty="0" err="1"/>
              <a:t>동생을</a:t>
            </a:r>
            <a:r>
              <a:rPr dirty="0"/>
              <a:t> </a:t>
            </a:r>
            <a:r>
              <a:rPr dirty="0" err="1"/>
              <a:t>맞이할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부끄러워하게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딸로</a:t>
            </a:r>
            <a:r>
              <a:rPr dirty="0"/>
              <a:t> 줄 </a:t>
            </a:r>
            <a:r>
              <a:rPr dirty="0" err="1"/>
              <a:t>것이지만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내 </a:t>
            </a:r>
            <a:r>
              <a:rPr dirty="0" err="1"/>
              <a:t>언약</a:t>
            </a:r>
            <a:r>
              <a:rPr dirty="0"/>
              <a:t> </a:t>
            </a:r>
            <a:r>
              <a:rPr dirty="0" err="1"/>
              <a:t>때문은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65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remember your ways and be ashamed when you receive your sisters,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those who are older than you and those who are younger.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them to you as daughters, but not on the basis of my covenant with you.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내가 너와 언약을 세울 것이다. 그러면 내가 여호와임을 네가 알게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 will establish my covenant with you, and you will know that I am the LORD.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1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부끄러워하며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수치스러움으로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하기위해서다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1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when I make atonement for you for all you have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remember and be ashamed and never again open your mouth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humiliation, declares the Sovereign LORD.'"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키워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식물처럼</a:t>
            </a:r>
            <a:r>
              <a:rPr dirty="0"/>
              <a:t> </a:t>
            </a:r>
            <a:r>
              <a:rPr dirty="0" err="1"/>
              <a:t>번성하게</a:t>
            </a:r>
            <a:r>
              <a:rPr dirty="0"/>
              <a:t> </a:t>
            </a:r>
            <a:r>
              <a:rPr dirty="0" err="1"/>
              <a:t>했더니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자라고</a:t>
            </a:r>
            <a:r>
              <a:rPr dirty="0"/>
              <a:t> </a:t>
            </a:r>
            <a:r>
              <a:rPr dirty="0" err="1"/>
              <a:t>번성해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아름다워졌다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젖가슴은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갖춰</a:t>
            </a:r>
            <a:r>
              <a:rPr dirty="0"/>
              <a:t> </a:t>
            </a:r>
            <a:r>
              <a:rPr dirty="0" err="1"/>
              <a:t>갔고</a:t>
            </a:r>
            <a:r>
              <a:rPr dirty="0"/>
              <a:t> 네 </a:t>
            </a:r>
            <a:r>
              <a:rPr dirty="0" err="1"/>
              <a:t>머리칼은</a:t>
            </a:r>
            <a:r>
              <a:rPr dirty="0"/>
              <a:t> </a:t>
            </a:r>
            <a:r>
              <a:rPr dirty="0" err="1"/>
              <a:t>자라났다</a:t>
            </a:r>
            <a:r>
              <a:rPr dirty="0"/>
              <a:t>. </a:t>
            </a: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알몸이었다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2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made you grow like a plant of the field.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grew up and developed and became the most beautiful of jewels.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breasts were formed and your hair grew, you who were naked and bare.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지나가다가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네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겉옷을</a:t>
            </a:r>
            <a:r>
              <a:rPr dirty="0"/>
              <a:t> 네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펼쳐서</a:t>
            </a:r>
            <a:r>
              <a:rPr dirty="0"/>
              <a:t> 네 </a:t>
            </a:r>
            <a:r>
              <a:rPr dirty="0" err="1"/>
              <a:t>알몸을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해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78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"`Later I passed by, and when I looked at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that you were old enough for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spread the corner of my garment over you and covered your nakedness.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you my solemn oath and entered into a covenant with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LORD, and you became mine.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너를 물로 씻겨 네게서 피를 완전히 씻어 내고 네게 기름을 부었다.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1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bathed you with water and washed the blood from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ointments on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3656</Words>
  <Application>Microsoft Office PowerPoint</Application>
  <PresentationFormat>와이드스크린</PresentationFormat>
  <Paragraphs>347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2022-09-06T07:32:50Z</dcterms:modified>
</cp:coreProperties>
</file>