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1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심겼다고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번성하겠느냐</a:t>
            </a:r>
            <a:r>
              <a:rPr dirty="0"/>
              <a:t>?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그 </a:t>
            </a:r>
            <a:r>
              <a:rPr dirty="0" err="1"/>
              <a:t>나무에</a:t>
            </a:r>
            <a:r>
              <a:rPr dirty="0"/>
              <a:t> 불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시들지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 그 </a:t>
            </a:r>
            <a:r>
              <a:rPr dirty="0" err="1"/>
              <a:t>심겨진</a:t>
            </a:r>
            <a:r>
              <a:rPr dirty="0"/>
              <a:t> </a:t>
            </a:r>
            <a:r>
              <a:rPr dirty="0" err="1"/>
              <a:t>밭에서</a:t>
            </a:r>
            <a:r>
              <a:rPr dirty="0"/>
              <a:t>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9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it is transplanted, will it thrive? Will it not wither completely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east wind strikes it -- wither away in the plot where it grew?'"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635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‘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뜻인지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모르느냐</a:t>
            </a:r>
            <a:r>
              <a:rPr dirty="0"/>
              <a:t>?’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관료들을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4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this rebellious house, `Do you not know what these things mean?'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them: `The king of Babylon went to Jerusalem and carried off her king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nobles, bringing them back with him to Babylon.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취해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맺고</a:t>
            </a:r>
            <a:r>
              <a:rPr dirty="0"/>
              <a:t> </a:t>
            </a:r>
            <a:r>
              <a:rPr dirty="0" err="1"/>
              <a:t>맹세하게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끌어갔다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8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took a member of the royal family and made a treaty with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putting him under oath. He also carried away the leading men of the land,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그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지위가</a:t>
            </a:r>
            <a:r>
              <a:rPr dirty="0"/>
              <a:t> </a:t>
            </a:r>
            <a:r>
              <a:rPr dirty="0" err="1"/>
              <a:t>실추되며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조약을</a:t>
            </a:r>
            <a:r>
              <a:rPr dirty="0"/>
              <a:t> </a:t>
            </a:r>
            <a:r>
              <a:rPr dirty="0" err="1"/>
              <a:t>지켜야만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kingdom would be brought low, unable to rise again,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surviving only by keeping his treaty.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37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반역해</a:t>
            </a:r>
            <a:r>
              <a:rPr dirty="0"/>
              <a:t> </a:t>
            </a:r>
            <a:r>
              <a:rPr dirty="0" err="1"/>
              <a:t>사절단을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지원하도록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융성하겠느냐</a:t>
            </a:r>
            <a:r>
              <a:rPr dirty="0"/>
              <a:t>?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한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피신할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그 </a:t>
            </a:r>
            <a:r>
              <a:rPr dirty="0" err="1"/>
              <a:t>조약을</a:t>
            </a:r>
            <a:r>
              <a:rPr dirty="0"/>
              <a:t> </a:t>
            </a:r>
            <a:r>
              <a:rPr dirty="0" err="1"/>
              <a:t>깨고도</a:t>
            </a:r>
            <a:r>
              <a:rPr dirty="0"/>
              <a:t> </a:t>
            </a:r>
            <a:r>
              <a:rPr dirty="0" err="1"/>
              <a:t>피신할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43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king rebelled against him by sending his envoys to Egypt to get horses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large army. Will he succeed? Will he who does such things escape?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break the treaty and yet escape?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삼았는데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무시하고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조약을</a:t>
            </a:r>
            <a:r>
              <a:rPr dirty="0"/>
              <a:t> </a:t>
            </a:r>
            <a:r>
              <a:rPr dirty="0" err="1"/>
              <a:t>어겼으니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그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곳,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40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"`As surely as I live, declares the Sovereign LORD, he shall die in Babylon,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</a:t>
            </a:r>
            <a:r>
              <a:rPr dirty="0"/>
              <a:t>n the land of the king who put him on the throne,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oath he despised and whose treaty he broke.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토성을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포위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세워서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할 때 </a:t>
            </a:r>
            <a:r>
              <a:rPr dirty="0" err="1"/>
              <a:t>강력한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바로도</a:t>
            </a:r>
            <a:r>
              <a:rPr dirty="0"/>
              <a:t> 그 </a:t>
            </a:r>
            <a:r>
              <a:rPr dirty="0" err="1"/>
              <a:t>전쟁에서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2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with his mighty army and great horde will be of no help to him in war,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ramps are built and siege works erected to destroy many lives.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무시하고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어겼다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하고도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피신하지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9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despised the oath by breaking the covenant.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had given his hand in pledge and yet did all these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not escape.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무시한</a:t>
            </a:r>
            <a:r>
              <a:rPr dirty="0"/>
              <a:t> 내 </a:t>
            </a:r>
            <a:r>
              <a:rPr dirty="0" err="1"/>
              <a:t>맹세와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어긴</a:t>
            </a:r>
            <a:r>
              <a:rPr dirty="0"/>
              <a:t> 내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갚을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22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says: As surely as I live,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down on his head my oath that he despised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covenant that he broke.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“사람아, 이스라엘 족속에게 수수께끼와 비유를 말하여라.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"Son of man, set forth an allegory and tell the house of Israel a parable.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펼칠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내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끌고가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못했던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4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spread my net for him, and he will be caught in my snare.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him to Babylon and execute judgment upon him there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unfaithful to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군대에서</a:t>
            </a:r>
            <a:r>
              <a:rPr dirty="0"/>
              <a:t> </a:t>
            </a:r>
            <a:r>
              <a:rPr dirty="0" err="1"/>
              <a:t>도망친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사방으로</a:t>
            </a:r>
            <a:r>
              <a:rPr dirty="0"/>
              <a:t> </a:t>
            </a:r>
            <a:r>
              <a:rPr dirty="0" err="1"/>
              <a:t>흩어질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말했음을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8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his fleeing troops will fall by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survivors will be scattered to the winds.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the LORD have spoken.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백향목</a:t>
            </a:r>
            <a:r>
              <a:rPr dirty="0"/>
              <a:t> </a:t>
            </a:r>
            <a:r>
              <a:rPr dirty="0" err="1"/>
              <a:t>꼭대기에서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심을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가지들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연한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꺾어서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치솟은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심을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49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I myself will take a shoot from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very top of a cedar and plant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break off a tender sprig from its topmost shoots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plant it on a high and lofty mountain.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산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심을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가지들을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맺으며</a:t>
            </a:r>
            <a:r>
              <a:rPr dirty="0"/>
              <a:t> </a:t>
            </a: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백향목이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갖가지</a:t>
            </a:r>
            <a:r>
              <a:rPr dirty="0"/>
              <a:t> </a:t>
            </a:r>
            <a:r>
              <a:rPr dirty="0" err="1"/>
              <a:t>새들이</a:t>
            </a:r>
            <a:r>
              <a:rPr dirty="0"/>
              <a:t> 그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틀 </a:t>
            </a:r>
            <a:r>
              <a:rPr dirty="0" err="1"/>
              <a:t>것이고</a:t>
            </a:r>
            <a:r>
              <a:rPr dirty="0"/>
              <a:t> 그 </a:t>
            </a:r>
            <a:r>
              <a:rPr dirty="0" err="1"/>
              <a:t>나뭇가지</a:t>
            </a:r>
            <a:r>
              <a:rPr dirty="0"/>
              <a:t> </a:t>
            </a:r>
            <a:r>
              <a:rPr dirty="0" err="1"/>
              <a:t>그늘에서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63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mountain heights of Israel I will plant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produce branches and bear fruit and become a splendid cedar.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Birds of every kind will nest in it; they will find shelter in the shade of its branches.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키 큰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낮추고</a:t>
            </a:r>
            <a:r>
              <a:rPr dirty="0"/>
              <a:t> 키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높였으며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말리고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나게</a:t>
            </a:r>
            <a:r>
              <a:rPr dirty="0"/>
              <a:t> </a:t>
            </a:r>
            <a:r>
              <a:rPr dirty="0" err="1"/>
              <a:t>했음을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알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말했고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이루었다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85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trees of the field will know that I the LORD bring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tall tree and make the low tree grow tall.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dry up the green tree and make the dry tree flourish.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the LORD have spoken, and I will do it.'"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날개가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깃이</a:t>
            </a:r>
            <a:r>
              <a:rPr dirty="0"/>
              <a:t> </a:t>
            </a:r>
            <a:r>
              <a:rPr dirty="0" err="1"/>
              <a:t>길고</a:t>
            </a:r>
            <a:r>
              <a:rPr dirty="0"/>
              <a:t> </a:t>
            </a:r>
            <a:r>
              <a:rPr dirty="0" err="1"/>
              <a:t>숱이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색깔의</a:t>
            </a:r>
            <a:r>
              <a:rPr dirty="0"/>
              <a:t> </a:t>
            </a:r>
            <a:r>
              <a:rPr dirty="0" err="1"/>
              <a:t>깃털을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거대한</a:t>
            </a:r>
            <a:r>
              <a:rPr dirty="0"/>
              <a:t> </a:t>
            </a:r>
            <a:r>
              <a:rPr dirty="0" err="1"/>
              <a:t>독수리가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레바논으로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백향목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차지했다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45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great eagle with powerful wings, long feathers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full plumage of varied colors came to Lebanon.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Taking hold of the top of a cedar,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독수리가 그 맨 끝의 연한 가지를 꺾어서 상인들의 땅으로 가져가 상인들의 도시에 두었다.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6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broke off its topmost shoot and carried it away to a land of merchants,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planted it in a city of traders.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독수리가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비옥한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심었다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풍족한</a:t>
            </a:r>
            <a:r>
              <a:rPr dirty="0"/>
              <a:t> </a:t>
            </a:r>
            <a:r>
              <a:rPr dirty="0" err="1"/>
              <a:t>물가의</a:t>
            </a:r>
            <a:r>
              <a:rPr dirty="0"/>
              <a:t> </a:t>
            </a:r>
            <a:r>
              <a:rPr dirty="0" err="1"/>
              <a:t>버드나무처럼</a:t>
            </a:r>
            <a:r>
              <a:rPr dirty="0"/>
              <a:t> </a:t>
            </a:r>
            <a:r>
              <a:rPr dirty="0" err="1"/>
              <a:t>심었다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2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"`He took some of the seed of your land and put it in fertile soil.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planted it like a willow by abundant water,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트고</a:t>
            </a:r>
            <a:r>
              <a:rPr dirty="0"/>
              <a:t> </a:t>
            </a:r>
            <a:r>
              <a:rPr dirty="0" err="1"/>
              <a:t>낮게</a:t>
            </a:r>
            <a:r>
              <a:rPr dirty="0"/>
              <a:t> </a:t>
            </a:r>
            <a:r>
              <a:rPr dirty="0" err="1"/>
              <a:t>드리운</a:t>
            </a:r>
            <a:r>
              <a:rPr dirty="0"/>
              <a:t> </a:t>
            </a:r>
            <a:r>
              <a:rPr dirty="0" err="1"/>
              <a:t>포도나무가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나뭇가지들은</a:t>
            </a:r>
            <a:r>
              <a:rPr dirty="0"/>
              <a:t> </a:t>
            </a:r>
            <a:r>
              <a:rPr dirty="0" err="1"/>
              <a:t>독수리를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그 </a:t>
            </a:r>
            <a:r>
              <a:rPr dirty="0" err="1"/>
              <a:t>뿌리들은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씨가</a:t>
            </a:r>
            <a:r>
              <a:rPr dirty="0"/>
              <a:t> </a:t>
            </a:r>
            <a:r>
              <a:rPr dirty="0" err="1"/>
              <a:t>포도나무가</a:t>
            </a:r>
            <a:r>
              <a:rPr dirty="0"/>
              <a:t> 돼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가지들과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가지들을</a:t>
            </a:r>
            <a:r>
              <a:rPr dirty="0"/>
              <a:t> </a:t>
            </a:r>
            <a:r>
              <a:rPr dirty="0" err="1"/>
              <a:t>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sprouted and became a low, spreading vine.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branches turned toward him, but its roots remained under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it became a vine and produced branches and put out leafy boughs.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날개가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숱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깃털을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거대한</a:t>
            </a:r>
            <a:r>
              <a:rPr dirty="0"/>
              <a:t> </a:t>
            </a:r>
            <a:r>
              <a:rPr dirty="0" err="1"/>
              <a:t>독수리가</a:t>
            </a:r>
            <a:r>
              <a:rPr dirty="0"/>
              <a:t> </a:t>
            </a:r>
            <a:r>
              <a:rPr dirty="0" err="1"/>
              <a:t>나타났다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독수리가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줄까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이 </a:t>
            </a:r>
            <a:r>
              <a:rPr dirty="0" err="1"/>
              <a:t>포도나무는</a:t>
            </a:r>
            <a:r>
              <a:rPr dirty="0"/>
              <a:t> </a:t>
            </a:r>
            <a:r>
              <a:rPr dirty="0" err="1"/>
              <a:t>독수리를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심겨진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뻗고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뻗었다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there was another great eagle with powerful wings and full plumage.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vine now sent out its roots toward him from the plot where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planted and stretched out its branches to him for water.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뻗고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맺으며</a:t>
            </a:r>
            <a:r>
              <a:rPr dirty="0"/>
              <a:t> </a:t>
            </a: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포도나무가</a:t>
            </a:r>
            <a:r>
              <a:rPr dirty="0"/>
              <a:t> </a:t>
            </a:r>
            <a:r>
              <a:rPr dirty="0" err="1"/>
              <a:t>되기에</a:t>
            </a:r>
            <a:r>
              <a:rPr dirty="0"/>
              <a:t> </a:t>
            </a:r>
            <a:r>
              <a:rPr dirty="0" err="1"/>
              <a:t>충분한</a:t>
            </a:r>
            <a:r>
              <a:rPr dirty="0"/>
              <a:t> </a:t>
            </a:r>
            <a:r>
              <a:rPr dirty="0" err="1"/>
              <a:t>물가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포도나무는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심겨져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9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had been planted in good soil by abundant water so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produce branches, bear fruit and become a splendid vine.'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포도나무가</a:t>
            </a:r>
            <a:r>
              <a:rPr dirty="0"/>
              <a:t> </a:t>
            </a:r>
            <a:r>
              <a:rPr dirty="0" err="1"/>
              <a:t>번성하겠느냐</a:t>
            </a:r>
            <a:r>
              <a:rPr dirty="0"/>
              <a:t>? </a:t>
            </a:r>
            <a:r>
              <a:rPr dirty="0" err="1"/>
              <a:t>독수리가</a:t>
            </a:r>
            <a:r>
              <a:rPr dirty="0"/>
              <a:t> </a:t>
            </a: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뽑고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따 </a:t>
            </a:r>
            <a:r>
              <a:rPr dirty="0" err="1"/>
              <a:t>버려서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시들지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 </a:t>
            </a:r>
            <a:r>
              <a:rPr dirty="0" err="1"/>
              <a:t>새로</a:t>
            </a:r>
            <a:r>
              <a:rPr dirty="0"/>
              <a:t> 난 </a:t>
            </a:r>
            <a:r>
              <a:rPr dirty="0" err="1"/>
              <a:t>잎이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뽑는</a:t>
            </a:r>
            <a:r>
              <a:rPr dirty="0"/>
              <a:t> 데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팔이나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필요하지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30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them, `This is what the Sovereign LORD says: Will it thrive?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it not be uprooted and stripped of its fruit so that it withers?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its new growth will wither.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not take a strong arm or many people to pull it up by the roots.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1550</Words>
  <Application>Microsoft Office PowerPoint</Application>
  <PresentationFormat>와이드스크린</PresentationFormat>
  <Paragraphs>144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2022-09-06T07:40:56Z</dcterms:modified>
</cp:coreProperties>
</file>