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104" d="100"/>
          <a:sy n="104" d="100"/>
        </p:scale>
        <p:origin x="43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2022-09-06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﻿1</a:t>
            </a:r>
            <a:br/>
            <a:r>
              <a:t>여호와의 말씀이 내게 임해 말씀하셨다. 말씀하시기를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word of the LORD came to me: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그에게 폭력적인 아들이 있고 그 아들이 피 흘리게 하는 사람으로서 악한 일을 행한다.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"Suppose he has a violent son, who sheds blood or does any of these other things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그가 이러한 선한 일은 하나도 하지 않고 산 위에서 먹고 자기 이웃의 아내를 욕보인다.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36881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(though the father has done none of them): "He eats at the mountain shrines.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defiles his neighbor's wife.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90582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가난한</a:t>
            </a:r>
            <a:r>
              <a:rPr dirty="0"/>
              <a:t> </a:t>
            </a:r>
            <a:r>
              <a:rPr dirty="0" err="1"/>
              <a:t>사람들과</a:t>
            </a:r>
            <a:r>
              <a:rPr dirty="0"/>
              <a:t> </a:t>
            </a:r>
            <a:r>
              <a:rPr dirty="0" err="1"/>
              <a:t>궁핍한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학대하고</a:t>
            </a:r>
            <a:r>
              <a:rPr dirty="0"/>
              <a:t> </a:t>
            </a:r>
            <a:r>
              <a:rPr dirty="0" err="1"/>
              <a:t>물건을</a:t>
            </a:r>
            <a:r>
              <a:rPr dirty="0"/>
              <a:t> </a:t>
            </a:r>
            <a:r>
              <a:rPr dirty="0" err="1"/>
              <a:t>강탈한다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채무자에게서</a:t>
            </a:r>
            <a:r>
              <a:rPr dirty="0"/>
              <a:t> </a:t>
            </a:r>
            <a:r>
              <a:rPr dirty="0" err="1"/>
              <a:t>저당</a:t>
            </a:r>
            <a:r>
              <a:rPr dirty="0"/>
              <a:t> </a:t>
            </a:r>
            <a:r>
              <a:rPr dirty="0" err="1"/>
              <a:t>잡은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돌려주지</a:t>
            </a:r>
            <a:r>
              <a:rPr dirty="0"/>
              <a:t> </a:t>
            </a:r>
            <a:r>
              <a:rPr dirty="0" err="1"/>
              <a:t>않고</a:t>
            </a:r>
            <a:r>
              <a:rPr dirty="0"/>
              <a:t> </a:t>
            </a:r>
            <a:r>
              <a:rPr dirty="0" err="1"/>
              <a:t>우상들에게</a:t>
            </a:r>
            <a:r>
              <a:rPr dirty="0"/>
              <a:t> </a:t>
            </a:r>
            <a:r>
              <a:rPr dirty="0" err="1"/>
              <a:t>눈을</a:t>
            </a:r>
            <a:r>
              <a:rPr dirty="0"/>
              <a:t> </a:t>
            </a:r>
            <a:r>
              <a:rPr dirty="0" err="1"/>
              <a:t>들며</a:t>
            </a:r>
            <a:r>
              <a:rPr dirty="0"/>
              <a:t> </a:t>
            </a:r>
            <a:r>
              <a:rPr dirty="0" err="1"/>
              <a:t>혐오스러운</a:t>
            </a:r>
            <a:r>
              <a:rPr dirty="0"/>
              <a:t> </a:t>
            </a:r>
            <a:r>
              <a:rPr dirty="0" err="1"/>
              <a:t>일들을</a:t>
            </a:r>
            <a:r>
              <a:rPr dirty="0"/>
              <a:t> </a:t>
            </a:r>
            <a:r>
              <a:rPr dirty="0" err="1"/>
              <a:t>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0292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oppresses the poor and needy. He commits robbery.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does not return what he took in pledge. He looks to the idols.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does detestable things.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34317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이자를</a:t>
            </a:r>
            <a:r>
              <a:rPr dirty="0"/>
              <a:t> </a:t>
            </a:r>
            <a:r>
              <a:rPr dirty="0" err="1"/>
              <a:t>받고</a:t>
            </a:r>
            <a:r>
              <a:rPr dirty="0"/>
              <a:t> </a:t>
            </a:r>
            <a:r>
              <a:rPr dirty="0" err="1"/>
              <a:t>빌려주고</a:t>
            </a:r>
            <a:r>
              <a:rPr dirty="0"/>
              <a:t> </a:t>
            </a:r>
            <a:r>
              <a:rPr dirty="0" err="1"/>
              <a:t>이자를</a:t>
            </a:r>
            <a:r>
              <a:rPr dirty="0"/>
              <a:t> </a:t>
            </a:r>
            <a:r>
              <a:rPr dirty="0" err="1"/>
              <a:t>받는다</a:t>
            </a:r>
            <a:r>
              <a:rPr dirty="0"/>
              <a:t>. </a:t>
            </a:r>
            <a:r>
              <a:rPr dirty="0" err="1"/>
              <a:t>그런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살겠느냐</a:t>
            </a:r>
            <a:r>
              <a:rPr dirty="0"/>
              <a:t>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살지</a:t>
            </a:r>
            <a:r>
              <a:rPr dirty="0"/>
              <a:t> </a:t>
            </a:r>
            <a:r>
              <a:rPr dirty="0" err="1"/>
              <a:t>못할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! </a:t>
            </a:r>
            <a:r>
              <a:rPr dirty="0" err="1"/>
              <a:t>이런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혐오스러운</a:t>
            </a:r>
            <a:r>
              <a:rPr dirty="0"/>
              <a:t> </a:t>
            </a:r>
            <a:r>
              <a:rPr dirty="0" err="1"/>
              <a:t>일들을</a:t>
            </a:r>
            <a:r>
              <a:rPr dirty="0"/>
              <a:t> </a:t>
            </a:r>
            <a:r>
              <a:rPr dirty="0" err="1"/>
              <a:t>했으니</a:t>
            </a:r>
            <a:r>
              <a:rPr dirty="0"/>
              <a:t> </a:t>
            </a: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반드시</a:t>
            </a:r>
            <a:r>
              <a:rPr dirty="0"/>
              <a:t> </a:t>
            </a:r>
            <a:r>
              <a:rPr dirty="0" err="1"/>
              <a:t>죽을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자신의</a:t>
            </a:r>
            <a:r>
              <a:rPr dirty="0"/>
              <a:t> </a:t>
            </a:r>
            <a:r>
              <a:rPr dirty="0" err="1"/>
              <a:t>피가</a:t>
            </a:r>
            <a:r>
              <a:rPr dirty="0"/>
              <a:t> </a:t>
            </a:r>
            <a:r>
              <a:rPr dirty="0" err="1"/>
              <a:t>자신에게</a:t>
            </a:r>
            <a:r>
              <a:rPr dirty="0"/>
              <a:t> </a:t>
            </a:r>
            <a:r>
              <a:rPr dirty="0" err="1"/>
              <a:t>돌아올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7001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lends at usury and takes excessive interest. Will such a man live?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will not! Because he has done all these detestable things,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will surely be put to death and his blood will be on his own head.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99238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아들을</a:t>
            </a:r>
            <a:r>
              <a:rPr dirty="0"/>
              <a:t> </a:t>
            </a:r>
            <a:r>
              <a:rPr dirty="0" err="1"/>
              <a:t>낳았다고</a:t>
            </a:r>
            <a:r>
              <a:rPr dirty="0"/>
              <a:t> </a:t>
            </a:r>
            <a:r>
              <a:rPr dirty="0" err="1"/>
              <a:t>하자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아버지가</a:t>
            </a:r>
            <a:r>
              <a:rPr dirty="0"/>
              <a:t> </a:t>
            </a:r>
            <a:r>
              <a:rPr dirty="0" err="1"/>
              <a:t>저지른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죄들을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아들이</a:t>
            </a:r>
            <a:r>
              <a:rPr dirty="0"/>
              <a:t> </a:t>
            </a:r>
            <a:r>
              <a:rPr dirty="0" err="1"/>
              <a:t>보고</a:t>
            </a:r>
            <a:r>
              <a:rPr dirty="0"/>
              <a:t> </a:t>
            </a:r>
            <a:r>
              <a:rPr dirty="0" err="1"/>
              <a:t>두려워하며</a:t>
            </a:r>
            <a:r>
              <a:rPr dirty="0"/>
              <a:t> </a:t>
            </a:r>
            <a:r>
              <a:rPr dirty="0" err="1"/>
              <a:t>그렇게</a:t>
            </a:r>
            <a:r>
              <a:rPr dirty="0"/>
              <a:t> </a:t>
            </a:r>
            <a:r>
              <a:rPr dirty="0" err="1"/>
              <a:t>하지</a:t>
            </a:r>
            <a:r>
              <a:rPr dirty="0"/>
              <a:t> </a:t>
            </a:r>
            <a:r>
              <a:rPr dirty="0" err="1"/>
              <a:t>않았다고</a:t>
            </a:r>
            <a:r>
              <a:rPr dirty="0"/>
              <a:t> </a:t>
            </a:r>
            <a:r>
              <a:rPr dirty="0" err="1"/>
              <a:t>하자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51121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"But suppose this son has a son who sees all the sins his father commits,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though he sees them, he does not do such things: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87962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/>
              <a:t>그 </a:t>
            </a:r>
            <a:r>
              <a:rPr dirty="0" err="1"/>
              <a:t>아들은</a:t>
            </a:r>
            <a:r>
              <a:rPr dirty="0"/>
              <a:t> 산 </a:t>
            </a:r>
            <a:r>
              <a:rPr dirty="0" err="1"/>
              <a:t>위에서</a:t>
            </a:r>
            <a:r>
              <a:rPr dirty="0"/>
              <a:t> </a:t>
            </a:r>
            <a:r>
              <a:rPr dirty="0" err="1"/>
              <a:t>먹지</a:t>
            </a:r>
            <a:r>
              <a:rPr dirty="0"/>
              <a:t> </a:t>
            </a:r>
            <a:r>
              <a:rPr dirty="0" err="1"/>
              <a:t>않고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집의</a:t>
            </a:r>
            <a:r>
              <a:rPr dirty="0"/>
              <a:t> </a:t>
            </a:r>
            <a:r>
              <a:rPr dirty="0" err="1"/>
              <a:t>우상들에게</a:t>
            </a:r>
            <a:r>
              <a:rPr dirty="0"/>
              <a:t> </a:t>
            </a:r>
            <a:r>
              <a:rPr dirty="0" err="1"/>
              <a:t>눈을</a:t>
            </a:r>
            <a:r>
              <a:rPr dirty="0"/>
              <a:t> </a:t>
            </a:r>
            <a:r>
              <a:rPr dirty="0" err="1"/>
              <a:t>들지</a:t>
            </a:r>
            <a:r>
              <a:rPr dirty="0"/>
              <a:t> </a:t>
            </a:r>
            <a:r>
              <a:rPr dirty="0" err="1"/>
              <a:t>않으며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이웃의</a:t>
            </a:r>
            <a:r>
              <a:rPr dirty="0"/>
              <a:t> </a:t>
            </a:r>
            <a:r>
              <a:rPr dirty="0" err="1"/>
              <a:t>아내를</a:t>
            </a:r>
            <a:r>
              <a:rPr dirty="0"/>
              <a:t> </a:t>
            </a:r>
            <a:r>
              <a:rPr dirty="0" err="1"/>
              <a:t>욕보이지</a:t>
            </a:r>
            <a:r>
              <a:rPr dirty="0"/>
              <a:t> </a:t>
            </a:r>
            <a:r>
              <a:rPr dirty="0" err="1"/>
              <a:t>않고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203727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"He does not eat at the mountain shrines or look to the idols of the house of Israel.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does not defile his neighbor's wife.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24218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아무도</a:t>
            </a:r>
            <a:r>
              <a:rPr dirty="0"/>
              <a:t> </a:t>
            </a:r>
            <a:r>
              <a:rPr dirty="0" err="1"/>
              <a:t>학대하지</a:t>
            </a:r>
            <a:r>
              <a:rPr dirty="0"/>
              <a:t> </a:t>
            </a:r>
            <a:r>
              <a:rPr dirty="0" err="1"/>
              <a:t>않고</a:t>
            </a:r>
            <a:r>
              <a:rPr dirty="0"/>
              <a:t> </a:t>
            </a:r>
            <a:r>
              <a:rPr dirty="0" err="1"/>
              <a:t>채무자에게서</a:t>
            </a:r>
            <a:r>
              <a:rPr dirty="0"/>
              <a:t> </a:t>
            </a:r>
            <a:r>
              <a:rPr dirty="0" err="1"/>
              <a:t>저당을</a:t>
            </a:r>
            <a:r>
              <a:rPr dirty="0"/>
              <a:t> </a:t>
            </a:r>
            <a:r>
              <a:rPr dirty="0" err="1"/>
              <a:t>잡지</a:t>
            </a:r>
            <a:r>
              <a:rPr dirty="0"/>
              <a:t> </a:t>
            </a:r>
            <a:r>
              <a:rPr dirty="0" err="1"/>
              <a:t>않고</a:t>
            </a:r>
            <a:r>
              <a:rPr dirty="0"/>
              <a:t> </a:t>
            </a:r>
            <a:r>
              <a:rPr dirty="0" err="1"/>
              <a:t>물건을</a:t>
            </a:r>
            <a:r>
              <a:rPr dirty="0"/>
              <a:t> </a:t>
            </a:r>
            <a:r>
              <a:rPr dirty="0" err="1"/>
              <a:t>강탈하지</a:t>
            </a:r>
            <a:r>
              <a:rPr dirty="0"/>
              <a:t> </a:t>
            </a:r>
            <a:r>
              <a:rPr dirty="0" err="1"/>
              <a:t>않고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배고픈</a:t>
            </a:r>
            <a:r>
              <a:rPr dirty="0"/>
              <a:t> </a:t>
            </a:r>
            <a:r>
              <a:rPr dirty="0" err="1"/>
              <a:t>사람들에게</a:t>
            </a:r>
            <a:r>
              <a:rPr dirty="0"/>
              <a:t> </a:t>
            </a:r>
            <a:r>
              <a:rPr dirty="0" err="1"/>
              <a:t>자기의</a:t>
            </a:r>
            <a:r>
              <a:rPr dirty="0"/>
              <a:t> </a:t>
            </a:r>
            <a:r>
              <a:rPr dirty="0" err="1"/>
              <a:t>음식을</a:t>
            </a:r>
            <a:r>
              <a:rPr dirty="0"/>
              <a:t> </a:t>
            </a:r>
            <a:r>
              <a:rPr dirty="0" err="1"/>
              <a:t>주고</a:t>
            </a:r>
            <a:r>
              <a:rPr dirty="0"/>
              <a:t> </a:t>
            </a:r>
            <a:r>
              <a:rPr dirty="0" err="1"/>
              <a:t>벌거벗은</a:t>
            </a:r>
            <a:r>
              <a:rPr dirty="0"/>
              <a:t> </a:t>
            </a:r>
            <a:r>
              <a:rPr dirty="0" err="1"/>
              <a:t>사람들에게</a:t>
            </a:r>
            <a:r>
              <a:rPr dirty="0"/>
              <a:t> </a:t>
            </a:r>
            <a:r>
              <a:rPr dirty="0" err="1"/>
              <a:t>옷을</a:t>
            </a:r>
            <a:r>
              <a:rPr dirty="0"/>
              <a:t> </a:t>
            </a:r>
            <a:r>
              <a:rPr dirty="0" err="1"/>
              <a:t>입혀</a:t>
            </a:r>
            <a:r>
              <a:rPr dirty="0"/>
              <a:t> </a:t>
            </a:r>
            <a:r>
              <a:rPr dirty="0" err="1"/>
              <a:t>주었다고</a:t>
            </a:r>
            <a:r>
              <a:rPr dirty="0"/>
              <a:t> </a:t>
            </a:r>
            <a:r>
              <a:rPr dirty="0" err="1"/>
              <a:t>하자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5629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does not oppress anyone or require a pledge for a loan.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does not commit robbery but gives his food to the hungry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provides clothing for the naked.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12035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가난한</a:t>
            </a:r>
            <a:r>
              <a:rPr dirty="0"/>
              <a:t> </a:t>
            </a:r>
            <a:r>
              <a:rPr dirty="0" err="1"/>
              <a:t>사람에게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손을</a:t>
            </a:r>
            <a:r>
              <a:rPr dirty="0"/>
              <a:t> </a:t>
            </a:r>
            <a:r>
              <a:rPr dirty="0" err="1"/>
              <a:t>대지</a:t>
            </a:r>
            <a:r>
              <a:rPr dirty="0"/>
              <a:t> </a:t>
            </a:r>
            <a:r>
              <a:rPr dirty="0" err="1"/>
              <a:t>않고</a:t>
            </a:r>
            <a:r>
              <a:rPr dirty="0"/>
              <a:t> </a:t>
            </a:r>
            <a:r>
              <a:rPr dirty="0" err="1"/>
              <a:t>이자나</a:t>
            </a:r>
            <a:r>
              <a:rPr dirty="0"/>
              <a:t> </a:t>
            </a:r>
            <a:r>
              <a:rPr dirty="0" err="1"/>
              <a:t>폭리를</a:t>
            </a:r>
            <a:r>
              <a:rPr dirty="0"/>
              <a:t> </a:t>
            </a:r>
            <a:r>
              <a:rPr dirty="0" err="1"/>
              <a:t>받지</a:t>
            </a:r>
            <a:r>
              <a:rPr dirty="0"/>
              <a:t> </a:t>
            </a:r>
            <a:r>
              <a:rPr dirty="0" err="1"/>
              <a:t>않으며</a:t>
            </a:r>
            <a:r>
              <a:rPr dirty="0"/>
              <a:t> </a:t>
            </a:r>
            <a:r>
              <a:rPr dirty="0" err="1"/>
              <a:t>규례를</a:t>
            </a:r>
            <a:r>
              <a:rPr dirty="0"/>
              <a:t> </a:t>
            </a:r>
            <a:r>
              <a:rPr dirty="0" err="1"/>
              <a:t>지키고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내 </a:t>
            </a:r>
            <a:r>
              <a:rPr dirty="0" err="1"/>
              <a:t>법령을</a:t>
            </a:r>
            <a:r>
              <a:rPr dirty="0"/>
              <a:t> </a:t>
            </a:r>
            <a:r>
              <a:rPr dirty="0" err="1"/>
              <a:t>따랐다고</a:t>
            </a:r>
            <a:r>
              <a:rPr dirty="0"/>
              <a:t> </a:t>
            </a:r>
            <a:r>
              <a:rPr dirty="0" err="1"/>
              <a:t>하자</a:t>
            </a:r>
            <a:r>
              <a:rPr dirty="0"/>
              <a:t>. </a:t>
            </a: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아버지의</a:t>
            </a:r>
            <a:r>
              <a:rPr dirty="0"/>
              <a:t> </a:t>
            </a:r>
            <a:r>
              <a:rPr dirty="0" err="1"/>
              <a:t>죄로</a:t>
            </a:r>
            <a:r>
              <a:rPr dirty="0"/>
              <a:t> </a:t>
            </a:r>
            <a:r>
              <a:rPr dirty="0" err="1"/>
              <a:t>인해</a:t>
            </a:r>
            <a:r>
              <a:rPr dirty="0"/>
              <a:t> </a:t>
            </a:r>
            <a:r>
              <a:rPr dirty="0" err="1"/>
              <a:t>죽지</a:t>
            </a:r>
            <a:r>
              <a:rPr dirty="0"/>
              <a:t> </a:t>
            </a:r>
            <a:r>
              <a:rPr dirty="0" err="1"/>
              <a:t>않고</a:t>
            </a:r>
            <a:r>
              <a:rPr dirty="0"/>
              <a:t> </a:t>
            </a:r>
            <a:r>
              <a:rPr dirty="0" err="1"/>
              <a:t>반드시</a:t>
            </a:r>
            <a:r>
              <a:rPr dirty="0"/>
              <a:t> 살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14119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withholds his hand from sin and takes no usury or excessive interest.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keeps my laws and follows my decrees. He will not die for his father's sin;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will surely live.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37014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아버지는</a:t>
            </a:r>
            <a:r>
              <a:rPr dirty="0"/>
              <a:t> </a:t>
            </a:r>
            <a:r>
              <a:rPr dirty="0" err="1"/>
              <a:t>착취를</a:t>
            </a:r>
            <a:r>
              <a:rPr dirty="0"/>
              <a:t> </a:t>
            </a:r>
            <a:r>
              <a:rPr dirty="0" err="1"/>
              <a:t>하고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형제를</a:t>
            </a:r>
            <a:r>
              <a:rPr dirty="0"/>
              <a:t> </a:t>
            </a:r>
            <a:r>
              <a:rPr dirty="0" err="1"/>
              <a:t>강탈하고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동족들</a:t>
            </a:r>
            <a:r>
              <a:rPr dirty="0"/>
              <a:t> </a:t>
            </a:r>
            <a:r>
              <a:rPr dirty="0" err="1"/>
              <a:t>가운데서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선하지</a:t>
            </a:r>
            <a:r>
              <a:rPr dirty="0"/>
              <a:t> </a:t>
            </a:r>
            <a:r>
              <a:rPr dirty="0" err="1"/>
              <a:t>않은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했기</a:t>
            </a:r>
            <a:r>
              <a:rPr dirty="0"/>
              <a:t> </a:t>
            </a:r>
            <a:r>
              <a:rPr dirty="0" err="1"/>
              <a:t>때문에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죄로</a:t>
            </a:r>
            <a:r>
              <a:rPr dirty="0"/>
              <a:t> </a:t>
            </a:r>
            <a:r>
              <a:rPr dirty="0" err="1"/>
              <a:t>인해</a:t>
            </a:r>
            <a:r>
              <a:rPr dirty="0"/>
              <a:t> </a:t>
            </a:r>
            <a:r>
              <a:rPr dirty="0" err="1"/>
              <a:t>죽을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7038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his father will die for his own sin, because he practiced extortion,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robbed his brother and did what was wrong among his people.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08321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너희는</a:t>
            </a:r>
            <a:r>
              <a:rPr dirty="0"/>
              <a:t> </a:t>
            </a:r>
            <a:r>
              <a:rPr dirty="0" err="1"/>
              <a:t>말한다</a:t>
            </a:r>
            <a:r>
              <a:rPr dirty="0"/>
              <a:t>. ‘</a:t>
            </a:r>
            <a:r>
              <a:rPr dirty="0" err="1"/>
              <a:t>아들이</a:t>
            </a:r>
            <a:r>
              <a:rPr dirty="0"/>
              <a:t> 왜 </a:t>
            </a:r>
            <a:r>
              <a:rPr dirty="0" err="1"/>
              <a:t>아버지의</a:t>
            </a:r>
            <a:r>
              <a:rPr dirty="0"/>
              <a:t> </a:t>
            </a:r>
            <a:r>
              <a:rPr dirty="0" err="1"/>
              <a:t>죄를</a:t>
            </a:r>
            <a:r>
              <a:rPr dirty="0"/>
              <a:t> </a:t>
            </a:r>
            <a:r>
              <a:rPr dirty="0" err="1"/>
              <a:t>감당하지</a:t>
            </a:r>
            <a:r>
              <a:rPr dirty="0"/>
              <a:t> </a:t>
            </a:r>
            <a:r>
              <a:rPr dirty="0" err="1"/>
              <a:t>않느냐</a:t>
            </a:r>
            <a:r>
              <a:rPr dirty="0"/>
              <a:t>?’고 </a:t>
            </a:r>
            <a:r>
              <a:rPr dirty="0" err="1"/>
              <a:t>하지만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아들이</a:t>
            </a:r>
            <a:r>
              <a:rPr dirty="0"/>
              <a:t> </a:t>
            </a:r>
            <a:r>
              <a:rPr dirty="0" err="1"/>
              <a:t>공정하고</a:t>
            </a:r>
            <a:r>
              <a:rPr dirty="0"/>
              <a:t> </a:t>
            </a:r>
            <a:r>
              <a:rPr dirty="0" err="1"/>
              <a:t>올바른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했고</a:t>
            </a:r>
            <a:r>
              <a:rPr dirty="0"/>
              <a:t> 내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법령을</a:t>
            </a:r>
            <a:r>
              <a:rPr dirty="0"/>
              <a:t> </a:t>
            </a:r>
            <a:r>
              <a:rPr dirty="0" err="1"/>
              <a:t>지키고</a:t>
            </a:r>
            <a:r>
              <a:rPr dirty="0"/>
              <a:t> </a:t>
            </a:r>
            <a:r>
              <a:rPr dirty="0" err="1"/>
              <a:t>행했으니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반드시</a:t>
            </a:r>
            <a:r>
              <a:rPr dirty="0"/>
              <a:t> 살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83020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"Yet you ask, `Why does the son not share the guilt of his father?'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Since the son has done what is just and right and has been careful to keep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all my decrees, he will surely live.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69367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/>
              <a:t>“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이스라엘의</a:t>
            </a:r>
            <a:r>
              <a:rPr dirty="0"/>
              <a:t> </a:t>
            </a:r>
            <a:r>
              <a:rPr dirty="0" err="1"/>
              <a:t>땅에</a:t>
            </a:r>
            <a:r>
              <a:rPr dirty="0"/>
              <a:t> </a:t>
            </a:r>
            <a:r>
              <a:rPr dirty="0" err="1"/>
              <a:t>대해</a:t>
            </a:r>
            <a:r>
              <a:rPr dirty="0"/>
              <a:t> 이 </a:t>
            </a:r>
            <a:r>
              <a:rPr dirty="0" err="1"/>
              <a:t>속담을</a:t>
            </a:r>
            <a:r>
              <a:rPr dirty="0"/>
              <a:t> </a:t>
            </a:r>
            <a:r>
              <a:rPr dirty="0" err="1"/>
              <a:t>인용하는데</a:t>
            </a:r>
            <a:r>
              <a:rPr dirty="0"/>
              <a:t> </a:t>
            </a:r>
            <a:r>
              <a:rPr dirty="0" err="1"/>
              <a:t>도대체</a:t>
            </a:r>
            <a:r>
              <a:rPr dirty="0"/>
              <a:t> </a:t>
            </a:r>
            <a:r>
              <a:rPr dirty="0" err="1"/>
              <a:t>무슨</a:t>
            </a:r>
            <a:r>
              <a:rPr dirty="0"/>
              <a:t> </a:t>
            </a:r>
            <a:r>
              <a:rPr dirty="0" err="1"/>
              <a:t>뜻이냐</a:t>
            </a:r>
            <a:r>
              <a:rPr dirty="0"/>
              <a:t>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‘</a:t>
            </a:r>
            <a:r>
              <a:rPr dirty="0" err="1"/>
              <a:t>아버지들이</a:t>
            </a:r>
            <a:r>
              <a:rPr dirty="0"/>
              <a:t> 신 </a:t>
            </a:r>
            <a:r>
              <a:rPr dirty="0" err="1"/>
              <a:t>포도를</a:t>
            </a:r>
            <a:r>
              <a:rPr dirty="0"/>
              <a:t> </a:t>
            </a:r>
            <a:r>
              <a:rPr dirty="0" err="1"/>
              <a:t>먹었는데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자식들의</a:t>
            </a:r>
            <a:r>
              <a:rPr dirty="0"/>
              <a:t> </a:t>
            </a:r>
            <a:r>
              <a:rPr dirty="0" err="1"/>
              <a:t>이가</a:t>
            </a:r>
            <a:r>
              <a:rPr dirty="0"/>
              <a:t> </a:t>
            </a:r>
            <a:r>
              <a:rPr dirty="0" err="1"/>
              <a:t>시다</a:t>
            </a:r>
            <a:r>
              <a:rPr dirty="0"/>
              <a:t>.’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05142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"What do you people mean by quoting this proverb about the land of Israel: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"`The fathers eat sour grapes, and the children's teeth are set on edge'?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99238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 err="1"/>
              <a:t>죄짓는</a:t>
            </a:r>
            <a:r>
              <a:rPr dirty="0"/>
              <a:t> </a:t>
            </a:r>
            <a:r>
              <a:rPr dirty="0" err="1"/>
              <a:t>사람</a:t>
            </a:r>
            <a:r>
              <a:rPr dirty="0"/>
              <a:t>, </a:t>
            </a: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죽을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r>
              <a:rPr dirty="0" err="1"/>
              <a:t>아들이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아버지의</a:t>
            </a:r>
            <a:r>
              <a:rPr dirty="0"/>
              <a:t> </a:t>
            </a:r>
            <a:r>
              <a:rPr dirty="0" err="1"/>
              <a:t>죄를</a:t>
            </a:r>
            <a:r>
              <a:rPr dirty="0"/>
              <a:t> </a:t>
            </a:r>
            <a:r>
              <a:rPr dirty="0" err="1"/>
              <a:t>감당하지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것이고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아버지가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아들의</a:t>
            </a:r>
            <a:r>
              <a:rPr dirty="0"/>
              <a:t> </a:t>
            </a:r>
            <a:r>
              <a:rPr dirty="0" err="1"/>
              <a:t>죄를</a:t>
            </a:r>
            <a:r>
              <a:rPr dirty="0"/>
              <a:t> </a:t>
            </a:r>
            <a:r>
              <a:rPr dirty="0" err="1"/>
              <a:t>담당하지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r>
              <a:rPr dirty="0" err="1"/>
              <a:t>의인의</a:t>
            </a:r>
            <a:r>
              <a:rPr dirty="0"/>
              <a:t> </a:t>
            </a:r>
            <a:r>
              <a:rPr dirty="0" err="1"/>
              <a:t>의로움이</a:t>
            </a:r>
            <a:r>
              <a:rPr dirty="0"/>
              <a:t> </a:t>
            </a:r>
            <a:r>
              <a:rPr dirty="0" err="1"/>
              <a:t>자기에게</a:t>
            </a:r>
            <a:r>
              <a:rPr dirty="0"/>
              <a:t> </a:t>
            </a:r>
            <a:r>
              <a:rPr dirty="0" err="1"/>
              <a:t>돌아갈</a:t>
            </a:r>
            <a:r>
              <a:rPr dirty="0"/>
              <a:t> </a:t>
            </a:r>
            <a:r>
              <a:rPr dirty="0" err="1"/>
              <a:t>것이고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악인의</a:t>
            </a:r>
            <a:r>
              <a:rPr dirty="0"/>
              <a:t> </a:t>
            </a:r>
            <a:r>
              <a:rPr dirty="0" err="1"/>
              <a:t>사악함이</a:t>
            </a:r>
            <a:r>
              <a:rPr dirty="0"/>
              <a:t> </a:t>
            </a:r>
            <a:r>
              <a:rPr dirty="0" err="1"/>
              <a:t>자기에게</a:t>
            </a:r>
            <a:r>
              <a:rPr dirty="0"/>
              <a:t> </a:t>
            </a:r>
            <a:r>
              <a:rPr dirty="0" err="1"/>
              <a:t>돌아갈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73693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soul who sins is the one who will die.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son will not share the guilt of the father,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nor will the father share the guilt of the son.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righteousness of the righteous man will be credited to him,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wickedness of the wicked will be charged against him.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12035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만약</a:t>
            </a:r>
            <a:r>
              <a:rPr dirty="0"/>
              <a:t> </a:t>
            </a:r>
            <a:r>
              <a:rPr dirty="0" err="1"/>
              <a:t>악한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자기가</a:t>
            </a:r>
            <a:r>
              <a:rPr dirty="0"/>
              <a:t> </a:t>
            </a:r>
            <a:r>
              <a:rPr dirty="0" err="1"/>
              <a:t>저지른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죄에서</a:t>
            </a:r>
            <a:r>
              <a:rPr dirty="0"/>
              <a:t> </a:t>
            </a:r>
            <a:r>
              <a:rPr dirty="0" err="1"/>
              <a:t>돌아서서</a:t>
            </a:r>
            <a:r>
              <a:rPr dirty="0"/>
              <a:t> 내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법령을</a:t>
            </a:r>
            <a:r>
              <a:rPr dirty="0"/>
              <a:t> </a:t>
            </a:r>
            <a:r>
              <a:rPr dirty="0" err="1"/>
              <a:t>지키고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공정하고</a:t>
            </a:r>
            <a:r>
              <a:rPr dirty="0"/>
              <a:t> </a:t>
            </a:r>
            <a:r>
              <a:rPr dirty="0" err="1"/>
              <a:t>올바른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행하면</a:t>
            </a:r>
            <a:r>
              <a:rPr dirty="0"/>
              <a:t> </a:t>
            </a: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반드시</a:t>
            </a:r>
            <a:r>
              <a:rPr dirty="0"/>
              <a:t> </a:t>
            </a:r>
            <a:r>
              <a:rPr dirty="0" err="1"/>
              <a:t>죽지</a:t>
            </a:r>
            <a:r>
              <a:rPr dirty="0"/>
              <a:t> </a:t>
            </a:r>
            <a:r>
              <a:rPr dirty="0" err="1"/>
              <a:t>않고</a:t>
            </a:r>
            <a:r>
              <a:rPr dirty="0"/>
              <a:t> 살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4115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"But if a wicked man turns away from all the sins he has committed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keeps all my decrees and does what is just and right,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will surely live; he will not die.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84729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저지른</a:t>
            </a:r>
            <a:r>
              <a:rPr dirty="0"/>
              <a:t> </a:t>
            </a:r>
            <a:r>
              <a:rPr dirty="0" err="1"/>
              <a:t>범죄가</a:t>
            </a:r>
            <a:r>
              <a:rPr dirty="0"/>
              <a:t> </a:t>
            </a:r>
            <a:r>
              <a:rPr dirty="0" err="1"/>
              <a:t>하나도</a:t>
            </a:r>
            <a:r>
              <a:rPr dirty="0"/>
              <a:t> </a:t>
            </a:r>
            <a:r>
              <a:rPr dirty="0" err="1"/>
              <a:t>그에게</a:t>
            </a:r>
            <a:r>
              <a:rPr dirty="0"/>
              <a:t> </a:t>
            </a:r>
            <a:r>
              <a:rPr dirty="0" err="1"/>
              <a:t>불리하게</a:t>
            </a:r>
            <a:r>
              <a:rPr dirty="0"/>
              <a:t> </a:t>
            </a:r>
            <a:r>
              <a:rPr dirty="0" err="1"/>
              <a:t>기억되지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행한</a:t>
            </a:r>
            <a:r>
              <a:rPr dirty="0"/>
              <a:t> </a:t>
            </a:r>
            <a:r>
              <a:rPr dirty="0" err="1"/>
              <a:t>의로움으로</a:t>
            </a:r>
            <a:r>
              <a:rPr dirty="0"/>
              <a:t> </a:t>
            </a:r>
            <a:r>
              <a:rPr dirty="0" err="1"/>
              <a:t>인해</a:t>
            </a:r>
            <a:r>
              <a:rPr dirty="0"/>
              <a:t> </a:t>
            </a:r>
            <a:r>
              <a:rPr dirty="0" err="1"/>
              <a:t>그가</a:t>
            </a:r>
            <a:r>
              <a:rPr dirty="0"/>
              <a:t> 살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64906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None of the offenses he has committed will be remembered against him.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of the righteous things he has done, he will live.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69102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23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악한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죽는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조금이라도</a:t>
            </a:r>
            <a:r>
              <a:rPr dirty="0"/>
              <a:t> </a:t>
            </a:r>
            <a:r>
              <a:rPr dirty="0" err="1"/>
              <a:t>기뻐하겠느냐</a:t>
            </a:r>
            <a:r>
              <a:rPr dirty="0"/>
              <a:t>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주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말이다</a:t>
            </a:r>
            <a:r>
              <a:rPr dirty="0"/>
              <a:t>. </a:t>
            </a:r>
            <a:r>
              <a:rPr dirty="0" err="1"/>
              <a:t>오히려</a:t>
            </a:r>
            <a:r>
              <a:rPr dirty="0"/>
              <a:t> </a:t>
            </a: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길에서</a:t>
            </a:r>
            <a:r>
              <a:rPr dirty="0"/>
              <a:t> </a:t>
            </a:r>
            <a:r>
              <a:rPr dirty="0" err="1"/>
              <a:t>돌이켜</a:t>
            </a:r>
            <a:r>
              <a:rPr dirty="0"/>
              <a:t> </a:t>
            </a:r>
            <a:r>
              <a:rPr dirty="0" err="1"/>
              <a:t>사는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기뻐하지</a:t>
            </a:r>
            <a:r>
              <a:rPr dirty="0"/>
              <a:t> </a:t>
            </a:r>
            <a:r>
              <a:rPr dirty="0" err="1"/>
              <a:t>않겠느냐</a:t>
            </a:r>
            <a:r>
              <a:rPr dirty="0"/>
              <a:t>?”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66377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Do I take any pleasure in the death of the wicked? declares the Sovereign LORD.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Rather, am I not pleased when they turn from their ways and live?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886040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24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의인이</a:t>
            </a:r>
            <a:r>
              <a:rPr dirty="0"/>
              <a:t> </a:t>
            </a:r>
            <a:r>
              <a:rPr dirty="0" err="1"/>
              <a:t>자기의</a:t>
            </a:r>
            <a:r>
              <a:rPr dirty="0"/>
              <a:t> </a:t>
            </a:r>
            <a:r>
              <a:rPr dirty="0" err="1"/>
              <a:t>의로움을</a:t>
            </a:r>
            <a:r>
              <a:rPr dirty="0"/>
              <a:t> </a:t>
            </a:r>
            <a:r>
              <a:rPr dirty="0" err="1"/>
              <a:t>떠나서</a:t>
            </a:r>
            <a:r>
              <a:rPr dirty="0"/>
              <a:t> </a:t>
            </a:r>
            <a:r>
              <a:rPr dirty="0" err="1"/>
              <a:t>죄를</a:t>
            </a:r>
            <a:r>
              <a:rPr dirty="0"/>
              <a:t> </a:t>
            </a:r>
            <a:r>
              <a:rPr dirty="0" err="1"/>
              <a:t>짓고</a:t>
            </a:r>
            <a:r>
              <a:rPr dirty="0"/>
              <a:t> </a:t>
            </a:r>
            <a:r>
              <a:rPr dirty="0" err="1"/>
              <a:t>악한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하는</a:t>
            </a:r>
            <a:r>
              <a:rPr dirty="0"/>
              <a:t> </a:t>
            </a:r>
            <a:r>
              <a:rPr dirty="0" err="1"/>
              <a:t>대로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혐오스러운</a:t>
            </a:r>
            <a:r>
              <a:rPr dirty="0"/>
              <a:t> </a:t>
            </a:r>
            <a:r>
              <a:rPr dirty="0" err="1"/>
              <a:t>일들을</a:t>
            </a:r>
            <a:r>
              <a:rPr dirty="0"/>
              <a:t> </a:t>
            </a:r>
            <a:r>
              <a:rPr dirty="0" err="1"/>
              <a:t>한다면</a:t>
            </a:r>
            <a:r>
              <a:rPr dirty="0"/>
              <a:t> </a:t>
            </a: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살겠느냐</a:t>
            </a:r>
            <a:r>
              <a:rPr dirty="0"/>
              <a:t>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행했던</a:t>
            </a:r>
            <a:r>
              <a:rPr dirty="0"/>
              <a:t> </a:t>
            </a:r>
            <a:r>
              <a:rPr dirty="0" err="1"/>
              <a:t>자기의</a:t>
            </a:r>
            <a:r>
              <a:rPr dirty="0"/>
              <a:t> </a:t>
            </a:r>
            <a:r>
              <a:rPr dirty="0" err="1"/>
              <a:t>의로움은</a:t>
            </a:r>
            <a:r>
              <a:rPr dirty="0"/>
              <a:t> </a:t>
            </a:r>
            <a:r>
              <a:rPr dirty="0" err="1"/>
              <a:t>하나도</a:t>
            </a:r>
            <a:r>
              <a:rPr dirty="0"/>
              <a:t> </a:t>
            </a:r>
            <a:r>
              <a:rPr dirty="0" err="1"/>
              <a:t>기억되지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신실하지</a:t>
            </a:r>
            <a:r>
              <a:rPr dirty="0"/>
              <a:t> </a:t>
            </a:r>
            <a:r>
              <a:rPr dirty="0" err="1"/>
              <a:t>않게</a:t>
            </a:r>
            <a:r>
              <a:rPr dirty="0"/>
              <a:t> </a:t>
            </a:r>
            <a:r>
              <a:rPr dirty="0" err="1"/>
              <a:t>행했던</a:t>
            </a:r>
            <a:r>
              <a:rPr dirty="0"/>
              <a:t> </a:t>
            </a:r>
            <a:r>
              <a:rPr dirty="0" err="1"/>
              <a:t>것과</a:t>
            </a:r>
            <a:r>
              <a:rPr dirty="0"/>
              <a:t> </a:t>
            </a: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저지른</a:t>
            </a:r>
            <a:r>
              <a:rPr dirty="0"/>
              <a:t> </a:t>
            </a:r>
            <a:r>
              <a:rPr dirty="0" err="1"/>
              <a:t>죄들로</a:t>
            </a:r>
            <a:r>
              <a:rPr dirty="0"/>
              <a:t> </a:t>
            </a:r>
            <a:r>
              <a:rPr dirty="0" err="1"/>
              <a:t>인해</a:t>
            </a:r>
            <a:r>
              <a:rPr dirty="0"/>
              <a:t> </a:t>
            </a: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죽을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10222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"But if a righteous man turns from his righteousness and commits sin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does the same detestable things the wicked man does, will he live?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None of the righteous things he has done will be remembered.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of the unfaithfulness he is guilty of and because of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sins he has committed, he will die.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19381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25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너희는</a:t>
            </a:r>
            <a:r>
              <a:rPr dirty="0"/>
              <a:t> </a:t>
            </a:r>
            <a:r>
              <a:rPr dirty="0" err="1"/>
              <a:t>말한다</a:t>
            </a:r>
            <a:r>
              <a:rPr dirty="0"/>
              <a:t>. ‘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방식이</a:t>
            </a:r>
            <a:r>
              <a:rPr dirty="0"/>
              <a:t> </a:t>
            </a:r>
            <a:r>
              <a:rPr dirty="0" err="1"/>
              <a:t>공평하지</a:t>
            </a:r>
            <a:r>
              <a:rPr dirty="0"/>
              <a:t> </a:t>
            </a:r>
            <a:r>
              <a:rPr dirty="0" err="1"/>
              <a:t>않다</a:t>
            </a:r>
            <a:r>
              <a:rPr dirty="0"/>
              <a:t>.’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족속아</a:t>
            </a:r>
            <a:r>
              <a:rPr dirty="0"/>
              <a:t>, </a:t>
            </a:r>
            <a:r>
              <a:rPr dirty="0" err="1"/>
              <a:t>들으라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내 </a:t>
            </a:r>
            <a:r>
              <a:rPr dirty="0" err="1"/>
              <a:t>길이</a:t>
            </a:r>
            <a:r>
              <a:rPr dirty="0"/>
              <a:t> </a:t>
            </a:r>
            <a:r>
              <a:rPr dirty="0" err="1"/>
              <a:t>공평하지</a:t>
            </a:r>
            <a:r>
              <a:rPr dirty="0"/>
              <a:t> </a:t>
            </a:r>
            <a:r>
              <a:rPr dirty="0" err="1"/>
              <a:t>않은</a:t>
            </a:r>
            <a:r>
              <a:rPr dirty="0"/>
              <a:t> </a:t>
            </a:r>
            <a:r>
              <a:rPr dirty="0" err="1"/>
              <a:t>것이냐</a:t>
            </a:r>
            <a:r>
              <a:rPr dirty="0"/>
              <a:t>? </a:t>
            </a:r>
            <a:r>
              <a:rPr dirty="0" err="1"/>
              <a:t>너희의</a:t>
            </a:r>
            <a:r>
              <a:rPr dirty="0"/>
              <a:t> </a:t>
            </a:r>
            <a:r>
              <a:rPr dirty="0" err="1"/>
              <a:t>길이</a:t>
            </a:r>
            <a:r>
              <a:rPr dirty="0"/>
              <a:t> </a:t>
            </a:r>
            <a:r>
              <a:rPr dirty="0" err="1"/>
              <a:t>공평하지</a:t>
            </a:r>
            <a:r>
              <a:rPr dirty="0"/>
              <a:t> </a:t>
            </a:r>
            <a:r>
              <a:rPr dirty="0" err="1"/>
              <a:t>않은</a:t>
            </a:r>
            <a:r>
              <a:rPr dirty="0"/>
              <a:t> 것 </a:t>
            </a:r>
            <a:r>
              <a:rPr dirty="0" err="1"/>
              <a:t>아니냐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26141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"Yet you say, `The way of the Lord is not just.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' Hear, O house of Israel: Is my way unjust? Is it not your ways that are unjust?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88604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26</a:t>
            </a:r>
            <a:br>
              <a:rPr dirty="0"/>
            </a:br>
            <a:r>
              <a:rPr dirty="0" err="1"/>
              <a:t>의인이</a:t>
            </a:r>
            <a:r>
              <a:rPr dirty="0"/>
              <a:t> </a:t>
            </a:r>
            <a:r>
              <a:rPr dirty="0" err="1"/>
              <a:t>자기의</a:t>
            </a:r>
            <a:r>
              <a:rPr dirty="0"/>
              <a:t> </a:t>
            </a:r>
            <a:r>
              <a:rPr dirty="0" err="1"/>
              <a:t>의로움을</a:t>
            </a:r>
            <a:r>
              <a:rPr dirty="0"/>
              <a:t> </a:t>
            </a:r>
            <a:r>
              <a:rPr dirty="0" err="1"/>
              <a:t>떠나</a:t>
            </a:r>
            <a:r>
              <a:rPr dirty="0"/>
              <a:t> </a:t>
            </a:r>
            <a:r>
              <a:rPr dirty="0" err="1"/>
              <a:t>불의를</a:t>
            </a:r>
            <a:r>
              <a:rPr dirty="0"/>
              <a:t> </a:t>
            </a:r>
            <a:r>
              <a:rPr dirty="0" err="1"/>
              <a:t>저지르면</a:t>
            </a:r>
            <a:r>
              <a:rPr dirty="0"/>
              <a:t> 그 </a:t>
            </a:r>
            <a:r>
              <a:rPr dirty="0" err="1"/>
              <a:t>때문에</a:t>
            </a:r>
            <a:r>
              <a:rPr dirty="0"/>
              <a:t> </a:t>
            </a: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죽을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저지른</a:t>
            </a:r>
            <a:r>
              <a:rPr dirty="0"/>
              <a:t> </a:t>
            </a:r>
            <a:r>
              <a:rPr dirty="0" err="1"/>
              <a:t>불의</a:t>
            </a:r>
            <a:r>
              <a:rPr dirty="0"/>
              <a:t> </a:t>
            </a:r>
            <a:r>
              <a:rPr dirty="0" err="1"/>
              <a:t>때문에</a:t>
            </a:r>
            <a:r>
              <a:rPr dirty="0"/>
              <a:t> </a:t>
            </a: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죽을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5483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If a righteous man turns from his righteousness and commits sin,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will die for it; because of the sin he has committed he will die.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41796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27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악인이</a:t>
            </a:r>
            <a:r>
              <a:rPr dirty="0"/>
              <a:t> </a:t>
            </a:r>
            <a:r>
              <a:rPr dirty="0" err="1"/>
              <a:t>자기가</a:t>
            </a:r>
            <a:r>
              <a:rPr dirty="0"/>
              <a:t> </a:t>
            </a:r>
            <a:r>
              <a:rPr dirty="0" err="1"/>
              <a:t>저지른</a:t>
            </a:r>
            <a:r>
              <a:rPr dirty="0"/>
              <a:t> </a:t>
            </a:r>
            <a:r>
              <a:rPr dirty="0" err="1"/>
              <a:t>악에서</a:t>
            </a:r>
            <a:r>
              <a:rPr dirty="0"/>
              <a:t> </a:t>
            </a:r>
            <a:r>
              <a:rPr dirty="0" err="1"/>
              <a:t>떠나서</a:t>
            </a:r>
            <a:r>
              <a:rPr dirty="0"/>
              <a:t> </a:t>
            </a:r>
            <a:r>
              <a:rPr dirty="0" err="1"/>
              <a:t>공정하고</a:t>
            </a:r>
            <a:r>
              <a:rPr dirty="0"/>
              <a:t> </a:t>
            </a:r>
            <a:r>
              <a:rPr dirty="0" err="1"/>
              <a:t>올바른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하면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목숨을</a:t>
            </a:r>
            <a:r>
              <a:rPr dirty="0"/>
              <a:t> </a:t>
            </a:r>
            <a:r>
              <a:rPr dirty="0" err="1"/>
              <a:t>보존하게</a:t>
            </a:r>
            <a:r>
              <a:rPr dirty="0"/>
              <a:t> 될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9900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if a wicked man turns away from the wickedness he has committed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does what is just and right, he will save his life.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28</a:t>
            </a:r>
            <a:br/>
            <a:r>
              <a:t>그가 깨닫고 자기가 저지른 모든 죄들을 떠나면 그가 반드시 살고 죽지 않을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80721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he considers all the offenses he has committed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turns away from them, he will surely live; he will not die.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10084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29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족속은</a:t>
            </a:r>
            <a:r>
              <a:rPr dirty="0"/>
              <a:t> </a:t>
            </a:r>
            <a:r>
              <a:rPr dirty="0" err="1"/>
              <a:t>말한다</a:t>
            </a:r>
            <a:r>
              <a:rPr dirty="0"/>
              <a:t>. ‘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길이</a:t>
            </a:r>
            <a:r>
              <a:rPr dirty="0"/>
              <a:t> </a:t>
            </a:r>
            <a:r>
              <a:rPr dirty="0" err="1"/>
              <a:t>공평하지</a:t>
            </a:r>
            <a:r>
              <a:rPr dirty="0"/>
              <a:t> </a:t>
            </a:r>
            <a:r>
              <a:rPr dirty="0" err="1"/>
              <a:t>않다</a:t>
            </a:r>
            <a:r>
              <a:rPr dirty="0"/>
              <a:t>.’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족속아</a:t>
            </a:r>
            <a:r>
              <a:rPr dirty="0"/>
              <a:t>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내 </a:t>
            </a:r>
            <a:r>
              <a:rPr dirty="0" err="1"/>
              <a:t>길이</a:t>
            </a:r>
            <a:r>
              <a:rPr dirty="0"/>
              <a:t> </a:t>
            </a:r>
            <a:r>
              <a:rPr dirty="0" err="1"/>
              <a:t>공평하지</a:t>
            </a:r>
            <a:r>
              <a:rPr dirty="0"/>
              <a:t> </a:t>
            </a:r>
            <a:r>
              <a:rPr dirty="0" err="1"/>
              <a:t>않은</a:t>
            </a:r>
            <a:r>
              <a:rPr dirty="0"/>
              <a:t> </a:t>
            </a:r>
            <a:r>
              <a:rPr dirty="0" err="1"/>
              <a:t>것이냐</a:t>
            </a:r>
            <a:r>
              <a:rPr dirty="0"/>
              <a:t>? </a:t>
            </a:r>
            <a:r>
              <a:rPr dirty="0" err="1"/>
              <a:t>너희의</a:t>
            </a:r>
            <a:r>
              <a:rPr dirty="0"/>
              <a:t> </a:t>
            </a:r>
            <a:r>
              <a:rPr dirty="0" err="1"/>
              <a:t>길이</a:t>
            </a:r>
            <a:r>
              <a:rPr dirty="0"/>
              <a:t> </a:t>
            </a:r>
            <a:r>
              <a:rPr dirty="0" err="1"/>
              <a:t>공평하지</a:t>
            </a:r>
            <a:r>
              <a:rPr dirty="0"/>
              <a:t> </a:t>
            </a:r>
            <a:r>
              <a:rPr dirty="0" err="1"/>
              <a:t>않은</a:t>
            </a:r>
            <a:r>
              <a:rPr dirty="0"/>
              <a:t> 것 </a:t>
            </a:r>
            <a:r>
              <a:rPr dirty="0" err="1"/>
              <a:t>아니냐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66029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Yet the house of Israel says, `The way of the Lord is not just.'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Are my ways unjust, O house of Israel? Is it not your ways that are unjust?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9708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/>
              <a:t>주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말이다</a:t>
            </a:r>
            <a:r>
              <a:rPr dirty="0"/>
              <a:t>. 내 </a:t>
            </a:r>
            <a:r>
              <a:rPr dirty="0" err="1"/>
              <a:t>삶을</a:t>
            </a:r>
            <a:r>
              <a:rPr dirty="0"/>
              <a:t> </a:t>
            </a:r>
            <a:r>
              <a:rPr dirty="0" err="1"/>
              <a:t>두고</a:t>
            </a:r>
            <a:r>
              <a:rPr dirty="0"/>
              <a:t> </a:t>
            </a:r>
            <a:r>
              <a:rPr dirty="0" err="1"/>
              <a:t>맹세한다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이스라엘에서</a:t>
            </a:r>
            <a:r>
              <a:rPr dirty="0"/>
              <a:t> </a:t>
            </a:r>
            <a:r>
              <a:rPr dirty="0" err="1"/>
              <a:t>다시는</a:t>
            </a:r>
            <a:r>
              <a:rPr dirty="0"/>
              <a:t> 이 </a:t>
            </a:r>
            <a:r>
              <a:rPr dirty="0" err="1"/>
              <a:t>속담을</a:t>
            </a:r>
            <a:r>
              <a:rPr dirty="0"/>
              <a:t> </a:t>
            </a:r>
            <a:r>
              <a:rPr dirty="0" err="1"/>
              <a:t>인용하지</a:t>
            </a:r>
            <a:r>
              <a:rPr dirty="0"/>
              <a:t> </a:t>
            </a:r>
            <a:r>
              <a:rPr dirty="0" err="1"/>
              <a:t>못할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11284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"As surely as I live, declares the Sovereign LORD,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will no longer quote this proverb in Israel.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18099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30</a:t>
            </a:r>
            <a:br>
              <a:rPr dirty="0"/>
            </a:b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족속아</a:t>
            </a:r>
            <a:r>
              <a:rPr dirty="0"/>
              <a:t>, </a:t>
            </a:r>
            <a:r>
              <a:rPr dirty="0" err="1"/>
              <a:t>그러므로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너희를</a:t>
            </a:r>
            <a:r>
              <a:rPr dirty="0"/>
              <a:t> </a:t>
            </a:r>
            <a:r>
              <a:rPr dirty="0" err="1"/>
              <a:t>각각</a:t>
            </a:r>
            <a:r>
              <a:rPr dirty="0"/>
              <a:t> </a:t>
            </a:r>
            <a:r>
              <a:rPr dirty="0" err="1"/>
              <a:t>자기의</a:t>
            </a:r>
            <a:r>
              <a:rPr dirty="0"/>
              <a:t> </a:t>
            </a:r>
            <a:r>
              <a:rPr dirty="0" err="1"/>
              <a:t>행동대로</a:t>
            </a:r>
            <a:r>
              <a:rPr dirty="0"/>
              <a:t> </a:t>
            </a:r>
            <a:r>
              <a:rPr dirty="0" err="1"/>
              <a:t>심판할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주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말이다</a:t>
            </a:r>
            <a:r>
              <a:rPr dirty="0"/>
              <a:t>. </a:t>
            </a:r>
            <a:r>
              <a:rPr dirty="0" err="1"/>
              <a:t>회개하라</a:t>
            </a:r>
            <a:r>
              <a:rPr dirty="0"/>
              <a:t>! </a:t>
            </a:r>
            <a:r>
              <a:rPr dirty="0" err="1"/>
              <a:t>너희의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죄에서</a:t>
            </a:r>
            <a:r>
              <a:rPr dirty="0"/>
              <a:t> </a:t>
            </a:r>
            <a:r>
              <a:rPr dirty="0" err="1"/>
              <a:t>돌아서라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그러면</a:t>
            </a:r>
            <a:r>
              <a:rPr dirty="0"/>
              <a:t> </a:t>
            </a:r>
            <a:r>
              <a:rPr dirty="0" err="1"/>
              <a:t>죄악이</a:t>
            </a:r>
            <a:r>
              <a:rPr dirty="0"/>
              <a:t> </a:t>
            </a:r>
            <a:r>
              <a:rPr dirty="0" err="1"/>
              <a:t>너희를</a:t>
            </a:r>
            <a:r>
              <a:rPr dirty="0"/>
              <a:t> </a:t>
            </a:r>
            <a:r>
              <a:rPr dirty="0" err="1"/>
              <a:t>넘어지게</a:t>
            </a:r>
            <a:r>
              <a:rPr dirty="0"/>
              <a:t> </a:t>
            </a:r>
            <a:r>
              <a:rPr dirty="0" err="1"/>
              <a:t>하는</a:t>
            </a:r>
            <a:r>
              <a:rPr dirty="0"/>
              <a:t> </a:t>
            </a:r>
            <a:r>
              <a:rPr dirty="0" err="1"/>
              <a:t>거침돌이</a:t>
            </a:r>
            <a:r>
              <a:rPr dirty="0"/>
              <a:t> </a:t>
            </a:r>
            <a:r>
              <a:rPr dirty="0" err="1"/>
              <a:t>되지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37042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"Therefore, O house of Israel, I will judge you, each one according to his ways,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declares the Sovereign LORD. Repent! Turn away from all your offenses;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sin will not be your downfall.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31</a:t>
            </a:r>
            <a:br>
              <a:rPr dirty="0"/>
            </a:b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저지른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죄를</a:t>
            </a:r>
            <a:r>
              <a:rPr dirty="0"/>
              <a:t> </a:t>
            </a:r>
            <a:r>
              <a:rPr dirty="0" err="1"/>
              <a:t>너희에게서</a:t>
            </a:r>
            <a:r>
              <a:rPr dirty="0"/>
              <a:t> </a:t>
            </a:r>
            <a:r>
              <a:rPr dirty="0" err="1"/>
              <a:t>제거하고</a:t>
            </a:r>
            <a:r>
              <a:rPr dirty="0"/>
              <a:t> </a:t>
            </a:r>
            <a:r>
              <a:rPr dirty="0" err="1"/>
              <a:t>스스로</a:t>
            </a:r>
            <a:r>
              <a:rPr dirty="0"/>
              <a:t> 새 </a:t>
            </a:r>
            <a:r>
              <a:rPr dirty="0" err="1"/>
              <a:t>마음과</a:t>
            </a:r>
            <a:r>
              <a:rPr dirty="0"/>
              <a:t> 새 </a:t>
            </a:r>
            <a:r>
              <a:rPr dirty="0" err="1"/>
              <a:t>영을</a:t>
            </a:r>
            <a:r>
              <a:rPr dirty="0"/>
              <a:t> </a:t>
            </a:r>
            <a:r>
              <a:rPr dirty="0" err="1"/>
              <a:t>가지라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족속아</a:t>
            </a:r>
            <a:r>
              <a:rPr dirty="0"/>
              <a:t>, 왜 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죽으려고</a:t>
            </a:r>
            <a:r>
              <a:rPr dirty="0"/>
              <a:t> </a:t>
            </a:r>
            <a:r>
              <a:rPr dirty="0" err="1"/>
              <a:t>하느냐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92799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Rid yourselves of all the offenses you have committed, and get a new heart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a new spirit. Why will you die, O house of Israel?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32</a:t>
            </a:r>
            <a:br/>
            <a:r>
              <a:t>나는 어느 누가 죽는 것을 기뻐하지 않는다. 주 여호와의 말이다. 그러니 회개하고 살라!”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99211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I take no pleasure in the death of anyone, declares the Sovereign LORD.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Repent and live!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7703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영혼은</a:t>
            </a:r>
            <a:r>
              <a:rPr dirty="0"/>
              <a:t> 다 내 </a:t>
            </a:r>
            <a:r>
              <a:rPr dirty="0" err="1"/>
              <a:t>것이다</a:t>
            </a:r>
            <a:r>
              <a:rPr dirty="0"/>
              <a:t>. </a:t>
            </a:r>
            <a:r>
              <a:rPr dirty="0" err="1"/>
              <a:t>아비의</a:t>
            </a:r>
            <a:r>
              <a:rPr dirty="0"/>
              <a:t> </a:t>
            </a:r>
            <a:r>
              <a:rPr dirty="0" err="1"/>
              <a:t>영혼이나</a:t>
            </a:r>
            <a:r>
              <a:rPr dirty="0"/>
              <a:t> </a:t>
            </a:r>
            <a:r>
              <a:rPr dirty="0" err="1"/>
              <a:t>아들의</a:t>
            </a:r>
            <a:r>
              <a:rPr dirty="0"/>
              <a:t> </a:t>
            </a:r>
            <a:r>
              <a:rPr dirty="0" err="1"/>
              <a:t>영혼이나</a:t>
            </a:r>
            <a:r>
              <a:rPr dirty="0"/>
              <a:t> 다 내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그러니</a:t>
            </a:r>
            <a:r>
              <a:rPr dirty="0"/>
              <a:t> </a:t>
            </a:r>
            <a:r>
              <a:rPr dirty="0" err="1"/>
              <a:t>죄짓는</a:t>
            </a:r>
            <a:r>
              <a:rPr dirty="0"/>
              <a:t> </a:t>
            </a:r>
            <a:r>
              <a:rPr dirty="0" err="1"/>
              <a:t>영혼은</a:t>
            </a:r>
            <a:r>
              <a:rPr dirty="0"/>
              <a:t> </a:t>
            </a:r>
            <a:r>
              <a:rPr dirty="0" err="1"/>
              <a:t>죽을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4078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every living soul belongs to me, the father as well as the son </a:t>
            </a:r>
            <a:r>
              <a:rPr lang="en-US" altLang="ko-KR" dirty="0"/>
              <a:t>–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both alike belong to me. The soul who sins is the one who will die.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어떤 사람이 의로운 사람이어서 공정하고 올바른 일을 한다면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"Suppose there is a righteous man who does what is just and right.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1291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그는</a:t>
            </a:r>
            <a:r>
              <a:rPr dirty="0"/>
              <a:t> 산 </a:t>
            </a:r>
            <a:r>
              <a:rPr dirty="0" err="1"/>
              <a:t>위에서</a:t>
            </a:r>
            <a:r>
              <a:rPr dirty="0"/>
              <a:t> </a:t>
            </a:r>
            <a:r>
              <a:rPr dirty="0" err="1"/>
              <a:t>먹지</a:t>
            </a:r>
            <a:r>
              <a:rPr dirty="0"/>
              <a:t> </a:t>
            </a:r>
            <a:r>
              <a:rPr dirty="0" err="1"/>
              <a:t>않고</a:t>
            </a:r>
            <a:r>
              <a:rPr dirty="0"/>
              <a:t> </a:t>
            </a:r>
            <a:r>
              <a:rPr dirty="0" err="1"/>
              <a:t>이스라엘의</a:t>
            </a:r>
            <a:r>
              <a:rPr dirty="0"/>
              <a:t> </a:t>
            </a:r>
            <a:r>
              <a:rPr dirty="0" err="1"/>
              <a:t>집의</a:t>
            </a:r>
            <a:r>
              <a:rPr dirty="0"/>
              <a:t> </a:t>
            </a:r>
            <a:r>
              <a:rPr dirty="0" err="1"/>
              <a:t>우상들에게</a:t>
            </a:r>
            <a:r>
              <a:rPr dirty="0"/>
              <a:t> </a:t>
            </a:r>
            <a:r>
              <a:rPr dirty="0" err="1"/>
              <a:t>눈을</a:t>
            </a:r>
            <a:r>
              <a:rPr dirty="0"/>
              <a:t> </a:t>
            </a:r>
            <a:r>
              <a:rPr dirty="0" err="1"/>
              <a:t>들지</a:t>
            </a:r>
            <a:r>
              <a:rPr dirty="0"/>
              <a:t> </a:t>
            </a:r>
            <a:r>
              <a:rPr dirty="0" err="1"/>
              <a:t>않으며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이웃의</a:t>
            </a:r>
            <a:r>
              <a:rPr dirty="0"/>
              <a:t> </a:t>
            </a:r>
            <a:r>
              <a:rPr dirty="0" err="1"/>
              <a:t>아내를</a:t>
            </a:r>
            <a:r>
              <a:rPr dirty="0"/>
              <a:t> </a:t>
            </a:r>
            <a:r>
              <a:rPr dirty="0" err="1"/>
              <a:t>욕보이지</a:t>
            </a:r>
            <a:r>
              <a:rPr dirty="0"/>
              <a:t> </a:t>
            </a:r>
            <a:r>
              <a:rPr dirty="0" err="1"/>
              <a:t>않고</a:t>
            </a:r>
            <a:r>
              <a:rPr dirty="0"/>
              <a:t> </a:t>
            </a:r>
            <a:r>
              <a:rPr dirty="0" err="1"/>
              <a:t>월경</a:t>
            </a:r>
            <a:r>
              <a:rPr dirty="0"/>
              <a:t> </a:t>
            </a:r>
            <a:r>
              <a:rPr dirty="0" err="1"/>
              <a:t>중인</a:t>
            </a:r>
            <a:r>
              <a:rPr dirty="0"/>
              <a:t> </a:t>
            </a:r>
            <a:r>
              <a:rPr dirty="0" err="1"/>
              <a:t>여인을</a:t>
            </a:r>
            <a:r>
              <a:rPr dirty="0"/>
              <a:t> </a:t>
            </a:r>
            <a:r>
              <a:rPr dirty="0" err="1"/>
              <a:t>가까이하지도</a:t>
            </a:r>
            <a:r>
              <a:rPr dirty="0"/>
              <a:t> </a:t>
            </a:r>
            <a:r>
              <a:rPr dirty="0" err="1"/>
              <a:t>않는다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90422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does not eat at the mountain shrines or look to the idols of the house of Israel.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does not defile his neighbor's wife or lie with a woman during her period.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6066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아무도</a:t>
            </a:r>
            <a:r>
              <a:rPr dirty="0"/>
              <a:t> </a:t>
            </a:r>
            <a:r>
              <a:rPr dirty="0" err="1"/>
              <a:t>학대하지</a:t>
            </a:r>
            <a:r>
              <a:rPr dirty="0"/>
              <a:t> </a:t>
            </a:r>
            <a:r>
              <a:rPr dirty="0" err="1"/>
              <a:t>않고</a:t>
            </a:r>
            <a:r>
              <a:rPr dirty="0"/>
              <a:t> </a:t>
            </a:r>
            <a:r>
              <a:rPr dirty="0" err="1"/>
              <a:t>채무자에게서</a:t>
            </a:r>
            <a:r>
              <a:rPr dirty="0"/>
              <a:t> </a:t>
            </a:r>
            <a:r>
              <a:rPr dirty="0" err="1"/>
              <a:t>저당</a:t>
            </a:r>
            <a:r>
              <a:rPr dirty="0"/>
              <a:t> </a:t>
            </a:r>
            <a:r>
              <a:rPr dirty="0" err="1"/>
              <a:t>잡은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돌려준다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물건을</a:t>
            </a:r>
            <a:r>
              <a:rPr dirty="0"/>
              <a:t> </a:t>
            </a:r>
            <a:r>
              <a:rPr dirty="0" err="1"/>
              <a:t>강탈하지</a:t>
            </a:r>
            <a:r>
              <a:rPr dirty="0"/>
              <a:t> </a:t>
            </a:r>
            <a:r>
              <a:rPr dirty="0" err="1"/>
              <a:t>않고</a:t>
            </a:r>
            <a:r>
              <a:rPr dirty="0"/>
              <a:t> </a:t>
            </a:r>
            <a:r>
              <a:rPr dirty="0" err="1"/>
              <a:t>배고픈</a:t>
            </a:r>
            <a:r>
              <a:rPr dirty="0"/>
              <a:t> </a:t>
            </a:r>
            <a:r>
              <a:rPr dirty="0" err="1"/>
              <a:t>사람들에게</a:t>
            </a:r>
            <a:r>
              <a:rPr dirty="0"/>
              <a:t> </a:t>
            </a:r>
            <a:r>
              <a:rPr dirty="0" err="1"/>
              <a:t>자기의</a:t>
            </a:r>
            <a:r>
              <a:rPr dirty="0"/>
              <a:t> </a:t>
            </a:r>
            <a:r>
              <a:rPr dirty="0" err="1"/>
              <a:t>음식을</a:t>
            </a:r>
            <a:r>
              <a:rPr dirty="0"/>
              <a:t> </a:t>
            </a:r>
            <a:r>
              <a:rPr dirty="0" err="1"/>
              <a:t>주고</a:t>
            </a:r>
            <a:r>
              <a:rPr dirty="0"/>
              <a:t> </a:t>
            </a:r>
            <a:r>
              <a:rPr dirty="0" err="1"/>
              <a:t>벌거벗은</a:t>
            </a:r>
            <a:r>
              <a:rPr dirty="0"/>
              <a:t> </a:t>
            </a:r>
            <a:r>
              <a:rPr dirty="0" err="1"/>
              <a:t>사람들에게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옷을</a:t>
            </a:r>
            <a:r>
              <a:rPr dirty="0"/>
              <a:t> </a:t>
            </a:r>
            <a:r>
              <a:rPr dirty="0" err="1"/>
              <a:t>입혀</a:t>
            </a:r>
            <a:r>
              <a:rPr dirty="0"/>
              <a:t> </a:t>
            </a:r>
            <a:r>
              <a:rPr dirty="0" err="1"/>
              <a:t>준다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98890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does not oppress anyone, but returns what he took in pledge for a loan.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does not commit robbery but gives his food to the hungry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provides clothing for the naked.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01400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이자를</a:t>
            </a:r>
            <a:r>
              <a:rPr dirty="0"/>
              <a:t> </a:t>
            </a:r>
            <a:r>
              <a:rPr dirty="0" err="1"/>
              <a:t>받고</a:t>
            </a:r>
            <a:r>
              <a:rPr dirty="0"/>
              <a:t> </a:t>
            </a:r>
            <a:r>
              <a:rPr dirty="0" err="1"/>
              <a:t>빌려</a:t>
            </a:r>
            <a:r>
              <a:rPr dirty="0"/>
              <a:t> </a:t>
            </a:r>
            <a:r>
              <a:rPr dirty="0" err="1"/>
              <a:t>주지</a:t>
            </a:r>
            <a:r>
              <a:rPr dirty="0"/>
              <a:t> </a:t>
            </a:r>
            <a:r>
              <a:rPr dirty="0" err="1"/>
              <a:t>않고</a:t>
            </a:r>
            <a:r>
              <a:rPr dirty="0"/>
              <a:t> </a:t>
            </a:r>
            <a:r>
              <a:rPr dirty="0" err="1"/>
              <a:t>이자를</a:t>
            </a:r>
            <a:r>
              <a:rPr dirty="0"/>
              <a:t> </a:t>
            </a:r>
            <a:r>
              <a:rPr dirty="0" err="1"/>
              <a:t>받지도</a:t>
            </a:r>
            <a:r>
              <a:rPr dirty="0"/>
              <a:t> </a:t>
            </a:r>
            <a:r>
              <a:rPr dirty="0" err="1"/>
              <a:t>않으며</a:t>
            </a:r>
            <a:r>
              <a:rPr dirty="0"/>
              <a:t> </a:t>
            </a:r>
            <a:r>
              <a:rPr dirty="0" err="1"/>
              <a:t>죄악</a:t>
            </a:r>
            <a:r>
              <a:rPr dirty="0"/>
              <a:t> 된 </a:t>
            </a:r>
            <a:r>
              <a:rPr dirty="0" err="1"/>
              <a:t>일에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손을</a:t>
            </a:r>
            <a:r>
              <a:rPr dirty="0"/>
              <a:t> </a:t>
            </a:r>
            <a:r>
              <a:rPr dirty="0" err="1"/>
              <a:t>대지</a:t>
            </a:r>
            <a:r>
              <a:rPr dirty="0"/>
              <a:t> </a:t>
            </a:r>
            <a:r>
              <a:rPr dirty="0" err="1"/>
              <a:t>않고</a:t>
            </a:r>
            <a:r>
              <a:rPr dirty="0"/>
              <a:t> </a:t>
            </a:r>
            <a:r>
              <a:rPr dirty="0" err="1"/>
              <a:t>사람들</a:t>
            </a:r>
            <a:r>
              <a:rPr dirty="0"/>
              <a:t> </a:t>
            </a:r>
            <a:r>
              <a:rPr dirty="0" err="1"/>
              <a:t>사이에서</a:t>
            </a:r>
            <a:r>
              <a:rPr dirty="0"/>
              <a:t> </a:t>
            </a:r>
            <a:r>
              <a:rPr dirty="0" err="1"/>
              <a:t>공정한</a:t>
            </a:r>
            <a:r>
              <a:rPr dirty="0"/>
              <a:t> </a:t>
            </a:r>
            <a:r>
              <a:rPr dirty="0" err="1"/>
              <a:t>판결을</a:t>
            </a:r>
            <a:r>
              <a:rPr dirty="0"/>
              <a:t> </a:t>
            </a:r>
            <a:r>
              <a:rPr dirty="0" err="1"/>
              <a:t>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96353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does not lend at usury or take excessive interest.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withholds his hand from doing wrong and judges fairly between man and man.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65172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그가</a:t>
            </a:r>
            <a:r>
              <a:rPr dirty="0"/>
              <a:t> 내 </a:t>
            </a:r>
            <a:r>
              <a:rPr dirty="0" err="1"/>
              <a:t>법령을</a:t>
            </a:r>
            <a:r>
              <a:rPr dirty="0"/>
              <a:t> </a:t>
            </a:r>
            <a:r>
              <a:rPr dirty="0" err="1"/>
              <a:t>따르고</a:t>
            </a:r>
            <a:r>
              <a:rPr dirty="0"/>
              <a:t> 내 </a:t>
            </a:r>
            <a:r>
              <a:rPr dirty="0" err="1"/>
              <a:t>규례를</a:t>
            </a:r>
            <a:r>
              <a:rPr dirty="0"/>
              <a:t> </a:t>
            </a:r>
            <a:r>
              <a:rPr dirty="0" err="1"/>
              <a:t>지켜서</a:t>
            </a:r>
            <a:r>
              <a:rPr dirty="0"/>
              <a:t> </a:t>
            </a:r>
            <a:r>
              <a:rPr dirty="0" err="1"/>
              <a:t>충실히</a:t>
            </a:r>
            <a:r>
              <a:rPr dirty="0"/>
              <a:t> </a:t>
            </a:r>
            <a:r>
              <a:rPr dirty="0" err="1"/>
              <a:t>실행한다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의로운</a:t>
            </a:r>
            <a:r>
              <a:rPr dirty="0"/>
              <a:t> </a:t>
            </a:r>
            <a:r>
              <a:rPr dirty="0" err="1"/>
              <a:t>사람이니</a:t>
            </a:r>
            <a:r>
              <a:rPr dirty="0"/>
              <a:t> </a:t>
            </a: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반드시</a:t>
            </a:r>
            <a:r>
              <a:rPr dirty="0"/>
              <a:t> 살 </a:t>
            </a:r>
            <a:r>
              <a:rPr dirty="0" err="1"/>
              <a:t>것이다</a:t>
            </a:r>
            <a:r>
              <a:rPr dirty="0"/>
              <a:t>. 주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말이다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6816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follows my decrees and faithfully keeps my laws.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man is righteous; he will surely live, declares the Sovereign LORD.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</TotalTime>
  <Words>1936</Words>
  <Application>Microsoft Office PowerPoint</Application>
  <PresentationFormat>와이드스크린</PresentationFormat>
  <Paragraphs>172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6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MOSAIQ</cp:lastModifiedBy>
  <cp:revision>129</cp:revision>
  <dcterms:created xsi:type="dcterms:W3CDTF">2019-02-17T10:11:46Z</dcterms:created>
  <dcterms:modified xsi:type="dcterms:W3CDTF">2022-09-06T07:45:23Z</dcterms:modified>
</cp:coreProperties>
</file>