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그분이 내게 말씀하셨다. “사람아, 일어서라. 내가 네게 말할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 to me, "Son of man, stand up on your feet and I will speak to you."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펼치시니</a:t>
            </a:r>
            <a:r>
              <a:rPr dirty="0"/>
              <a:t> 그 </a:t>
            </a:r>
            <a:r>
              <a:rPr dirty="0" err="1"/>
              <a:t>앞뒷면에</a:t>
            </a:r>
            <a:r>
              <a:rPr dirty="0"/>
              <a:t> </a:t>
            </a:r>
            <a:r>
              <a:rPr dirty="0" err="1"/>
              <a:t>글이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슬픔과</a:t>
            </a:r>
            <a:r>
              <a:rPr dirty="0"/>
              <a:t> </a:t>
            </a:r>
            <a:r>
              <a:rPr dirty="0" err="1"/>
              <a:t>탄식과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1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unrolled before me. On both sides of it were written words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lament and mourning and woe.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말씀하실</a:t>
            </a:r>
            <a:r>
              <a:rPr dirty="0"/>
              <a:t> 때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세우셨다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03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spoke, the Spirit came into me and raised me to my feet,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him speaking to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55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반역한</a:t>
            </a:r>
            <a:r>
              <a:rPr dirty="0"/>
              <a:t> </a:t>
            </a:r>
            <a:r>
              <a:rPr dirty="0" err="1"/>
              <a:t>패역의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그 </a:t>
            </a:r>
            <a:r>
              <a:rPr dirty="0" err="1"/>
              <a:t>조상들은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오늘날까지도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저지르고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said: "Son of man, I am sending you to the Israelites,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rebellious nation that has rebelled against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and their fathers have been in revolt against me to this very day.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뻔뻔스럽고</a:t>
            </a:r>
            <a:r>
              <a:rPr dirty="0"/>
              <a:t> </a:t>
            </a:r>
            <a:r>
              <a:rPr dirty="0" err="1"/>
              <a:t>고집</a:t>
            </a:r>
            <a:r>
              <a:rPr dirty="0"/>
              <a:t> 센 </a:t>
            </a:r>
            <a:r>
              <a:rPr dirty="0" err="1"/>
              <a:t>백성이다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보내니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4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to whom I am sending you are obstinate and stubborn.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`This is what the Sovereign LORD says.'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족속이니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듣든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않든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있음을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알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0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whether they listen or fail to listen -- for they are a rebellious house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know that a prophet has been among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찔레와</a:t>
            </a:r>
            <a:r>
              <a:rPr dirty="0"/>
              <a:t> </a:t>
            </a:r>
            <a:r>
              <a:rPr dirty="0" err="1"/>
              <a:t>가시가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전갈들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살더라도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족속이나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두려워하지도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겁먹지도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980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you, son of man, do not be afraid of them or their words.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afraid, though briers and thorns are all around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live among scorpions.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 of what they say or terrified by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they are a rebellious house.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그들은 반역하는 사람들이니 그들이 듣든 듣지 않든 너는 내 말을 그들에게 전하여라.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4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speak my words to them, whether they listen or fail to listen,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are rebellious.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04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저 </a:t>
            </a: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집처럼</a:t>
            </a:r>
            <a:r>
              <a:rPr dirty="0"/>
              <a:t> </a:t>
            </a:r>
            <a:r>
              <a:rPr dirty="0" err="1"/>
              <a:t>반역하지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벌려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7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you, son of man, listen to what I say to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rebel like that rebellious house; open your mouth and eat what I give you."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그리고 내가 보니 한 손이 내게 뻗쳐 오는 것이었다. 그 손에는 두루마리 책이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 looked, and I saw a hand stretched out to me. In it was a scroll,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563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2022-09-06T03:12:27Z</dcterms:modified>
</cp:coreProperties>
</file>