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7년째 </a:t>
            </a:r>
            <a:r>
              <a:rPr dirty="0" err="1"/>
              <a:t>되는</a:t>
            </a:r>
            <a:r>
              <a:rPr dirty="0"/>
              <a:t> 해 </a:t>
            </a:r>
            <a:r>
              <a:rPr dirty="0" err="1"/>
              <a:t>다섯째</a:t>
            </a:r>
            <a:r>
              <a:rPr dirty="0"/>
              <a:t> 달 10일에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장로들</a:t>
            </a:r>
            <a:r>
              <a:rPr dirty="0"/>
              <a:t> 몇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묻기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와서</a:t>
            </a:r>
            <a:r>
              <a:rPr dirty="0"/>
              <a:t> 내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앉았다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263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seventh year, in the fifth month on the tenth day,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of the elders of Israel came to inquire of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sat down in front of 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그러므로 내가 그들을 이집트 땅에서 이끌어 내 그들을 광야로 데려갔다.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Therefore I led them out of Egypt and brought them into the desert.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884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내 </a:t>
            </a:r>
            <a:r>
              <a:rPr dirty="0" err="1"/>
              <a:t>법령을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내 </a:t>
            </a:r>
            <a:r>
              <a:rPr dirty="0" err="1"/>
              <a:t>규례를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지키는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그것으로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살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302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gave them my decrees and made known to them my laws,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man who obeys them will live by them.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87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사이의</a:t>
            </a:r>
            <a:r>
              <a:rPr dirty="0"/>
              <a:t> </a:t>
            </a:r>
            <a:r>
              <a:rPr dirty="0" err="1"/>
              <a:t>징표로</a:t>
            </a:r>
            <a:r>
              <a:rPr dirty="0"/>
              <a:t> </a:t>
            </a:r>
            <a:r>
              <a:rPr dirty="0" err="1"/>
              <a:t>안식일을</a:t>
            </a:r>
            <a:r>
              <a:rPr dirty="0"/>
              <a:t> </a:t>
            </a:r>
            <a:r>
              <a:rPr dirty="0" err="1"/>
              <a:t>주었는데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나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한다는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그들로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것이었다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149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Also I gave them my Sabbaths as a sign between us,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would know that I the LORD made them holy.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3640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족속은</a:t>
            </a:r>
            <a:r>
              <a:rPr dirty="0"/>
              <a:t> </a:t>
            </a:r>
            <a:r>
              <a:rPr dirty="0" err="1"/>
              <a:t>광야에서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반역했다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법령과</a:t>
            </a:r>
            <a:r>
              <a:rPr dirty="0"/>
              <a:t> </a:t>
            </a:r>
            <a:r>
              <a:rPr dirty="0" err="1"/>
              <a:t>규례를</a:t>
            </a:r>
            <a:r>
              <a:rPr dirty="0"/>
              <a:t> </a:t>
            </a:r>
            <a:r>
              <a:rPr dirty="0" err="1"/>
              <a:t>지키는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그것으로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살 </a:t>
            </a:r>
            <a:r>
              <a:rPr dirty="0" err="1"/>
              <a:t>것이라고</a:t>
            </a:r>
            <a:r>
              <a:rPr dirty="0"/>
              <a:t> </a:t>
            </a:r>
            <a:r>
              <a:rPr dirty="0" err="1"/>
              <a:t>했음에도</a:t>
            </a:r>
            <a:r>
              <a:rPr dirty="0"/>
              <a:t> </a:t>
            </a:r>
            <a:r>
              <a:rPr dirty="0" err="1"/>
              <a:t>불구하고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내 </a:t>
            </a:r>
            <a:r>
              <a:rPr dirty="0" err="1"/>
              <a:t>법령에</a:t>
            </a:r>
            <a:r>
              <a:rPr dirty="0"/>
              <a:t> </a:t>
            </a:r>
            <a:r>
              <a:rPr dirty="0" err="1"/>
              <a:t>따르지</a:t>
            </a:r>
            <a:r>
              <a:rPr dirty="0"/>
              <a:t> </a:t>
            </a:r>
            <a:r>
              <a:rPr dirty="0" err="1"/>
              <a:t>않았고</a:t>
            </a:r>
            <a:r>
              <a:rPr dirty="0"/>
              <a:t> 내 </a:t>
            </a:r>
            <a:r>
              <a:rPr dirty="0" err="1"/>
              <a:t>규례를</a:t>
            </a:r>
            <a:r>
              <a:rPr dirty="0"/>
              <a:t> </a:t>
            </a:r>
            <a:r>
              <a:rPr dirty="0" err="1"/>
              <a:t>거부했다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내 </a:t>
            </a:r>
            <a:r>
              <a:rPr dirty="0" err="1"/>
              <a:t>안식일을</a:t>
            </a:r>
            <a:r>
              <a:rPr dirty="0"/>
              <a:t> </a:t>
            </a:r>
            <a:r>
              <a:rPr dirty="0" err="1"/>
              <a:t>철저히</a:t>
            </a:r>
            <a:r>
              <a:rPr dirty="0"/>
              <a:t> </a:t>
            </a:r>
            <a:r>
              <a:rPr dirty="0" err="1"/>
              <a:t>더럽혔다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광야에서</a:t>
            </a:r>
            <a:r>
              <a:rPr dirty="0"/>
              <a:t> 내 </a:t>
            </a:r>
            <a:r>
              <a:rPr dirty="0" err="1"/>
              <a:t>진노를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부어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멸망시키겠다고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7386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"`Yet the people of Israel rebelled against me in the desert.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did not follow my decrees but rejected my laws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although the man who obeys them will live by them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utterly desecrated my Sabbaths.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said I would pour out my wrath on them and destroy them in the desert.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내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더럽히지</a:t>
            </a:r>
            <a:r>
              <a:rPr dirty="0"/>
              <a:t> </a:t>
            </a:r>
            <a:r>
              <a:rPr dirty="0" err="1"/>
              <a:t>않기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냈는데</a:t>
            </a:r>
            <a:r>
              <a:rPr dirty="0"/>
              <a:t> 그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내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더럽힐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행하지는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815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for the sake of my name I did what would keep it from being profaned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eyes of the nations in whose sight I had brought them out.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457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광야에서</a:t>
            </a:r>
            <a:r>
              <a:rPr dirty="0"/>
              <a:t> 내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맹세했다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준 땅, 곧 </a:t>
            </a:r>
            <a:r>
              <a:rPr dirty="0" err="1"/>
              <a:t>젖과</a:t>
            </a:r>
            <a:r>
              <a:rPr dirty="0"/>
              <a:t> </a:t>
            </a:r>
            <a:r>
              <a:rPr dirty="0" err="1"/>
              <a:t>꿀이</a:t>
            </a:r>
            <a:r>
              <a:rPr dirty="0"/>
              <a:t> </a:t>
            </a:r>
            <a:r>
              <a:rPr dirty="0" err="1"/>
              <a:t>흐르는</a:t>
            </a:r>
            <a:r>
              <a:rPr dirty="0"/>
              <a:t> 땅, </a:t>
            </a:r>
            <a:r>
              <a:rPr dirty="0" err="1"/>
              <a:t>모든</a:t>
            </a:r>
            <a:r>
              <a:rPr dirty="0"/>
              <a:t> 땅 </a:t>
            </a:r>
            <a:r>
              <a:rPr dirty="0" err="1"/>
              <a:t>가운데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아름다운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들여보내지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18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Also with uplifted hand I swore to them in the desert that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would not bring them into the land I had given them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land flowing with milk and honey, most beautiful of all lands --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829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내 </a:t>
            </a:r>
            <a:r>
              <a:rPr dirty="0" err="1"/>
              <a:t>규례를</a:t>
            </a:r>
            <a:r>
              <a:rPr dirty="0"/>
              <a:t> </a:t>
            </a:r>
            <a:r>
              <a:rPr dirty="0" err="1"/>
              <a:t>무시하고</a:t>
            </a:r>
            <a:r>
              <a:rPr dirty="0"/>
              <a:t> 내 </a:t>
            </a:r>
            <a:r>
              <a:rPr dirty="0" err="1"/>
              <a:t>법령을</a:t>
            </a:r>
            <a:r>
              <a:rPr dirty="0"/>
              <a:t> </a:t>
            </a:r>
            <a:r>
              <a:rPr dirty="0" err="1"/>
              <a:t>따르지</a:t>
            </a:r>
            <a:r>
              <a:rPr dirty="0"/>
              <a:t> </a:t>
            </a:r>
            <a:r>
              <a:rPr dirty="0" err="1"/>
              <a:t>않았으며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안식일을</a:t>
            </a:r>
            <a:r>
              <a:rPr dirty="0"/>
              <a:t> </a:t>
            </a:r>
            <a:r>
              <a:rPr dirty="0" err="1"/>
              <a:t>더럽혔기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우상을</a:t>
            </a:r>
            <a:r>
              <a:rPr dirty="0"/>
              <a:t> </a:t>
            </a:r>
            <a:r>
              <a:rPr dirty="0" err="1"/>
              <a:t>쫓아갔던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865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rejected my laws and did not follow my decrees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desecrated my Sabbaths. For their hearts were devoted to their idols.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내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여겨서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멸망시키지</a:t>
            </a:r>
            <a:r>
              <a:rPr dirty="0"/>
              <a:t> </a:t>
            </a:r>
            <a:r>
              <a:rPr dirty="0" err="1"/>
              <a:t>않았고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광야에서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전멸시키지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453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I looked on them with pity and did not destroy them or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put an end to them in the desert.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164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광야에서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자손들에게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조상들의</a:t>
            </a:r>
            <a:r>
              <a:rPr dirty="0"/>
              <a:t> </a:t>
            </a:r>
            <a:r>
              <a:rPr dirty="0" err="1"/>
              <a:t>법령을</a:t>
            </a:r>
            <a:r>
              <a:rPr dirty="0"/>
              <a:t> </a:t>
            </a:r>
            <a:r>
              <a:rPr dirty="0" err="1"/>
              <a:t>따르지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규례를</a:t>
            </a:r>
            <a:r>
              <a:rPr dirty="0"/>
              <a:t> </a:t>
            </a:r>
            <a:r>
              <a:rPr dirty="0" err="1"/>
              <a:t>지키지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우상들로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더럽히지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945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said to their children in the desert,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follow the statutes of your fathers or keep their laws or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defile yourselves with their idols.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나는 너희의 하나님 여호와다. 내 법령을 따르고 내 규례를 지키고 그것들을 행하라.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am the LORD your God; follow my decrees and be careful to keep my laws.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그러자 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word of the LORD came to me: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595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내 </a:t>
            </a:r>
            <a:r>
              <a:rPr dirty="0" err="1"/>
              <a:t>안식일을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지키라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징표가</a:t>
            </a:r>
            <a:r>
              <a:rPr dirty="0"/>
              <a:t> 돼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857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Keep my Sabbaths holy, that they may be a sign between us.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will know that I am the LORD your God."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38223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자손들이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반역했다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지키는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그것들로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살 </a:t>
            </a:r>
            <a:r>
              <a:rPr dirty="0" err="1"/>
              <a:t>것임에도</a:t>
            </a:r>
            <a:r>
              <a:rPr dirty="0"/>
              <a:t> </a:t>
            </a:r>
            <a:r>
              <a:rPr dirty="0" err="1"/>
              <a:t>불구하고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내 </a:t>
            </a:r>
            <a:r>
              <a:rPr dirty="0" err="1"/>
              <a:t>법령을</a:t>
            </a:r>
            <a:r>
              <a:rPr dirty="0"/>
              <a:t> </a:t>
            </a:r>
            <a:r>
              <a:rPr dirty="0" err="1"/>
              <a:t>따르지</a:t>
            </a:r>
            <a:r>
              <a:rPr dirty="0"/>
              <a:t> </a:t>
            </a:r>
            <a:r>
              <a:rPr dirty="0" err="1"/>
              <a:t>않았고</a:t>
            </a:r>
            <a:r>
              <a:rPr dirty="0"/>
              <a:t> 내 </a:t>
            </a:r>
            <a:r>
              <a:rPr dirty="0" err="1"/>
              <a:t>규례를</a:t>
            </a:r>
            <a:r>
              <a:rPr dirty="0"/>
              <a:t> </a:t>
            </a:r>
            <a:r>
              <a:rPr dirty="0" err="1"/>
              <a:t>지켜</a:t>
            </a:r>
            <a:r>
              <a:rPr dirty="0"/>
              <a:t> </a:t>
            </a:r>
            <a:r>
              <a:rPr dirty="0" err="1"/>
              <a:t>행하지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내 </a:t>
            </a:r>
            <a:r>
              <a:rPr dirty="0" err="1"/>
              <a:t>안식일을</a:t>
            </a:r>
            <a:r>
              <a:rPr dirty="0"/>
              <a:t> </a:t>
            </a:r>
            <a:r>
              <a:rPr dirty="0" err="1"/>
              <a:t>더럽혔다</a:t>
            </a:r>
            <a:r>
              <a:rPr dirty="0"/>
              <a:t>. </a:t>
            </a: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진노를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부어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광야에서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분노를</a:t>
            </a:r>
            <a:r>
              <a:rPr dirty="0"/>
              <a:t> </a:t>
            </a:r>
            <a:r>
              <a:rPr dirty="0" err="1"/>
              <a:t>발할</a:t>
            </a:r>
            <a:r>
              <a:rPr dirty="0"/>
              <a:t> </a:t>
            </a:r>
            <a:r>
              <a:rPr dirty="0" err="1"/>
              <a:t>것이라고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7239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"`But the children rebelled against me: They did not follow my decrees,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not careful to keep my laws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although the man who obeys them will live by them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desecrated my Sabbaths. So I said I would pour out my wrath on them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spend my anger against them in the desert.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318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내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더럽히지</a:t>
            </a:r>
            <a:r>
              <a:rPr dirty="0"/>
              <a:t> </a:t>
            </a:r>
            <a:r>
              <a:rPr dirty="0" err="1"/>
              <a:t>않기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내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거두었다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이끌고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본 저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더럽혀지지</a:t>
            </a:r>
            <a:r>
              <a:rPr dirty="0"/>
              <a:t> </a:t>
            </a:r>
            <a:r>
              <a:rPr dirty="0" err="1"/>
              <a:t>않도록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278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withheld my hand, and for the sake of my name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did what would keep it from being profaned in the eyes of the nations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whose sight I had brought them out.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광야에서</a:t>
            </a:r>
            <a:r>
              <a:rPr dirty="0"/>
              <a:t> 내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맹세했다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흩어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나라에</a:t>
            </a:r>
            <a:r>
              <a:rPr dirty="0"/>
              <a:t> </a:t>
            </a:r>
            <a:r>
              <a:rPr dirty="0" err="1"/>
              <a:t>퍼지게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577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Also with uplifted hand I swore to them in the desert that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would disperse them among the nations and scatter them through the countries,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16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내 </a:t>
            </a:r>
            <a:r>
              <a:rPr dirty="0" err="1"/>
              <a:t>규례를</a:t>
            </a:r>
            <a:r>
              <a:rPr dirty="0"/>
              <a:t> </a:t>
            </a:r>
            <a:r>
              <a:rPr dirty="0" err="1"/>
              <a:t>실행하지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법령을</a:t>
            </a:r>
            <a:r>
              <a:rPr dirty="0"/>
              <a:t> </a:t>
            </a:r>
            <a:r>
              <a:rPr dirty="0" err="1"/>
              <a:t>무시하고</a:t>
            </a:r>
            <a:r>
              <a:rPr dirty="0"/>
              <a:t> 내 </a:t>
            </a:r>
            <a:r>
              <a:rPr dirty="0" err="1"/>
              <a:t>안식일을</a:t>
            </a:r>
            <a:r>
              <a:rPr dirty="0"/>
              <a:t> </a:t>
            </a:r>
            <a:r>
              <a:rPr dirty="0" err="1"/>
              <a:t>더럽혔으며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조상의</a:t>
            </a:r>
            <a:r>
              <a:rPr dirty="0"/>
              <a:t> </a:t>
            </a:r>
            <a:r>
              <a:rPr dirty="0" err="1"/>
              <a:t>우상을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뒤따르고</a:t>
            </a:r>
            <a:r>
              <a:rPr dirty="0"/>
              <a:t> </a:t>
            </a:r>
            <a:r>
              <a:rPr dirty="0" err="1"/>
              <a:t>있었기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204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had not obeyed my laws but had rejected my decrees 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desecrated my Sabbaths, and their eyes lusted after their fathers' idols.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그러므로 내가 그들에게 선하지 않은 법령과 그것을 의지해서는 살지 못할 규례를 주었다.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348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also gave them over to statutes that were not good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laws they could not live by;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첫아이를</a:t>
            </a:r>
            <a:r>
              <a:rPr dirty="0"/>
              <a:t> </a:t>
            </a:r>
            <a:r>
              <a:rPr dirty="0" err="1"/>
              <a:t>불에</a:t>
            </a:r>
            <a:r>
              <a:rPr dirty="0"/>
              <a:t> </a:t>
            </a:r>
            <a:r>
              <a:rPr dirty="0" err="1"/>
              <a:t>태울</a:t>
            </a:r>
            <a:r>
              <a:rPr dirty="0"/>
              <a:t> </a:t>
            </a:r>
            <a:r>
              <a:rPr dirty="0" err="1"/>
              <a:t>제물로</a:t>
            </a:r>
            <a:r>
              <a:rPr dirty="0"/>
              <a:t> </a:t>
            </a:r>
            <a:r>
              <a:rPr dirty="0" err="1"/>
              <a:t>드리게</a:t>
            </a:r>
            <a:r>
              <a:rPr dirty="0"/>
              <a:t> 해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부정하다고</a:t>
            </a:r>
            <a:r>
              <a:rPr dirty="0"/>
              <a:t> </a:t>
            </a:r>
            <a:r>
              <a:rPr dirty="0" err="1"/>
              <a:t>선포했는데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놀라게</a:t>
            </a:r>
            <a:r>
              <a:rPr dirty="0"/>
              <a:t> 해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그들로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826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let them become defiled through their gifts -- the sacrifice of every firstborn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 might fill them with horror so they would know that I am the LORD.'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족속에게</a:t>
            </a:r>
            <a:r>
              <a:rPr dirty="0"/>
              <a:t> </a:t>
            </a:r>
            <a:r>
              <a:rPr dirty="0" err="1"/>
              <a:t>선포해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조상들이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저질러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신실하지</a:t>
            </a:r>
            <a:r>
              <a:rPr dirty="0"/>
              <a:t> </a:t>
            </a:r>
            <a:r>
              <a:rPr dirty="0" err="1"/>
              <a:t>못함으로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모독했다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78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"Therefore, son of man, speak to the people of Israel and say to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this also your fathers blasphemed me by forsaking me: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주겠다고</a:t>
            </a:r>
            <a:r>
              <a:rPr dirty="0"/>
              <a:t> </a:t>
            </a:r>
            <a:r>
              <a:rPr dirty="0" err="1"/>
              <a:t>맹세한</a:t>
            </a:r>
            <a:r>
              <a:rPr dirty="0"/>
              <a:t> 그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오게</a:t>
            </a:r>
            <a:r>
              <a:rPr dirty="0"/>
              <a:t> </a:t>
            </a:r>
            <a:r>
              <a:rPr dirty="0" err="1"/>
              <a:t>했을</a:t>
            </a:r>
            <a:r>
              <a:rPr dirty="0"/>
              <a:t>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어디든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언덕이나</a:t>
            </a:r>
            <a:r>
              <a:rPr dirty="0"/>
              <a:t> </a:t>
            </a:r>
            <a:r>
              <a:rPr dirty="0" err="1"/>
              <a:t>나뭇잎이</a:t>
            </a:r>
            <a:r>
              <a:rPr dirty="0"/>
              <a:t> </a:t>
            </a:r>
            <a:r>
              <a:rPr dirty="0" err="1"/>
              <a:t>우거진</a:t>
            </a:r>
            <a:r>
              <a:rPr dirty="0"/>
              <a:t> </a:t>
            </a:r>
            <a:r>
              <a:rPr dirty="0" err="1"/>
              <a:t>나무를</a:t>
            </a:r>
            <a:r>
              <a:rPr dirty="0"/>
              <a:t> </a:t>
            </a:r>
            <a:r>
              <a:rPr dirty="0" err="1"/>
              <a:t>보면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우상에게</a:t>
            </a:r>
            <a:r>
              <a:rPr dirty="0"/>
              <a:t> </a:t>
            </a:r>
            <a:r>
              <a:rPr dirty="0" err="1"/>
              <a:t>희생제물을</a:t>
            </a:r>
            <a:r>
              <a:rPr dirty="0"/>
              <a:t> </a:t>
            </a:r>
            <a:r>
              <a:rPr dirty="0" err="1"/>
              <a:t>바치고</a:t>
            </a:r>
            <a:r>
              <a:rPr dirty="0"/>
              <a:t> 내 </a:t>
            </a:r>
            <a:r>
              <a:rPr dirty="0" err="1"/>
              <a:t>분노를</a:t>
            </a:r>
            <a:r>
              <a:rPr dirty="0"/>
              <a:t> </a:t>
            </a:r>
            <a:r>
              <a:rPr dirty="0" err="1"/>
              <a:t>자아내는</a:t>
            </a:r>
            <a:r>
              <a:rPr dirty="0"/>
              <a:t> 그 </a:t>
            </a:r>
            <a:r>
              <a:rPr dirty="0" err="1"/>
              <a:t>제물을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바쳤다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분향을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전제물을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부었다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5500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brought them into the land I had sworn to give them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saw any high hill or any leafy tree, there they offered their sacrifices,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made offerings that provoked me to anger, presented their fragrant incense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poured out their drink offerings.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787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찾아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이 </a:t>
            </a:r>
            <a:r>
              <a:rPr dirty="0" err="1"/>
              <a:t>산당이</a:t>
            </a:r>
            <a:r>
              <a:rPr dirty="0"/>
              <a:t> </a:t>
            </a:r>
            <a:r>
              <a:rPr dirty="0" err="1"/>
              <a:t>무엇이냐</a:t>
            </a:r>
            <a:r>
              <a:rPr dirty="0"/>
              <a:t>?’”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</a:t>
            </a:r>
            <a:r>
              <a:rPr dirty="0" err="1"/>
              <a:t>그리하여</a:t>
            </a:r>
            <a:r>
              <a:rPr dirty="0"/>
              <a:t> 그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지금까지</a:t>
            </a:r>
            <a:r>
              <a:rPr dirty="0"/>
              <a:t> </a:t>
            </a:r>
            <a:r>
              <a:rPr dirty="0" err="1"/>
              <a:t>바마라고</a:t>
            </a:r>
            <a:r>
              <a:rPr dirty="0"/>
              <a:t> </a:t>
            </a:r>
            <a:r>
              <a:rPr dirty="0" err="1"/>
              <a:t>불린다</a:t>
            </a:r>
            <a:r>
              <a:rPr dirty="0"/>
              <a:t>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317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said to them: What is this high place you go to?'"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(It is called Bamah to this day.)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571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“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장로들에게</a:t>
            </a:r>
            <a:r>
              <a:rPr dirty="0"/>
              <a:t> </a:t>
            </a:r>
            <a:r>
              <a:rPr dirty="0" err="1"/>
              <a:t>선포해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물으려고</a:t>
            </a:r>
            <a:r>
              <a:rPr dirty="0"/>
              <a:t> </a:t>
            </a:r>
            <a:r>
              <a:rPr dirty="0" err="1"/>
              <a:t>왔느냐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삶을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맹세하는데</a:t>
            </a:r>
            <a:r>
              <a:rPr dirty="0"/>
              <a:t> </a:t>
            </a:r>
            <a:r>
              <a:rPr dirty="0" err="1"/>
              <a:t>묻기를</a:t>
            </a:r>
            <a:r>
              <a:rPr dirty="0"/>
              <a:t> </a:t>
            </a:r>
            <a:r>
              <a:rPr dirty="0" err="1"/>
              <a:t>용납하지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120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"Son of man, speak to the elders of Israel and say to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`This is what the Sovereign LORD says: Have you come to inquire of me?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surely as I live, I will not let you inquire of me, declares the Sovereign LORD.'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824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“</a:t>
            </a: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조상들의</a:t>
            </a:r>
            <a:r>
              <a:rPr dirty="0"/>
              <a:t> </a:t>
            </a:r>
            <a:r>
              <a:rPr dirty="0" err="1"/>
              <a:t>방식대로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더럽히고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가증스러운</a:t>
            </a:r>
            <a:r>
              <a:rPr dirty="0"/>
              <a:t> </a:t>
            </a:r>
            <a:r>
              <a:rPr dirty="0" err="1"/>
              <a:t>우상들을</a:t>
            </a:r>
            <a:r>
              <a:rPr dirty="0"/>
              <a:t> </a:t>
            </a:r>
            <a:r>
              <a:rPr dirty="0" err="1"/>
              <a:t>뒤따라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행위를</a:t>
            </a:r>
            <a:r>
              <a:rPr dirty="0"/>
              <a:t> 할 </a:t>
            </a:r>
            <a:r>
              <a:rPr dirty="0" err="1"/>
              <a:t>것이냐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839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 say to the house of Israel: `This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you defile yourselves the way your fathers did and lust after their vile images?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96192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아들들을</a:t>
            </a:r>
            <a:r>
              <a:rPr dirty="0"/>
              <a:t> 불 </a:t>
            </a:r>
            <a:r>
              <a:rPr dirty="0" err="1"/>
              <a:t>속으로</a:t>
            </a:r>
            <a:r>
              <a:rPr dirty="0"/>
              <a:t> </a:t>
            </a:r>
            <a:r>
              <a:rPr dirty="0" err="1"/>
              <a:t>지나가게</a:t>
            </a:r>
            <a:r>
              <a:rPr dirty="0"/>
              <a:t> 해 </a:t>
            </a:r>
            <a:r>
              <a:rPr dirty="0" err="1"/>
              <a:t>제물을</a:t>
            </a:r>
            <a:r>
              <a:rPr dirty="0"/>
              <a:t> </a:t>
            </a:r>
            <a:r>
              <a:rPr dirty="0" err="1"/>
              <a:t>바치고</a:t>
            </a:r>
            <a:r>
              <a:rPr dirty="0"/>
              <a:t> </a:t>
            </a:r>
            <a:r>
              <a:rPr dirty="0" err="1"/>
              <a:t>오늘날까지도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우상들로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더럽혀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/>
              <a:t>.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족속아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질문을</a:t>
            </a:r>
            <a:r>
              <a:rPr dirty="0"/>
              <a:t> </a:t>
            </a:r>
            <a:r>
              <a:rPr dirty="0" err="1"/>
              <a:t>허락하겠느냐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삶을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맹세하는데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질문을</a:t>
            </a:r>
            <a:r>
              <a:rPr dirty="0"/>
              <a:t> </a:t>
            </a:r>
            <a:r>
              <a:rPr dirty="0" err="1"/>
              <a:t>허락하지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19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offer your gifts -- the sacrifice of your sons in the fire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continue to defile yourselves with all your idols to this day.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 I to let you inquire of me, O house of Israel? As surely as I live,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Sovereign LORD, I will not let you inquire of me.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/>
              <a:t>‘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, 곧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나라</a:t>
            </a:r>
            <a:r>
              <a:rPr dirty="0"/>
              <a:t> </a:t>
            </a:r>
            <a:r>
              <a:rPr dirty="0" err="1"/>
              <a:t>족속처럼</a:t>
            </a:r>
            <a:r>
              <a:rPr dirty="0"/>
              <a:t> </a:t>
            </a:r>
            <a:r>
              <a:rPr dirty="0" err="1"/>
              <a:t>돼서</a:t>
            </a:r>
            <a:r>
              <a:rPr dirty="0"/>
              <a:t> </a:t>
            </a:r>
            <a:r>
              <a:rPr dirty="0" err="1"/>
              <a:t>나무와</a:t>
            </a:r>
            <a:r>
              <a:rPr dirty="0"/>
              <a:t> </a:t>
            </a:r>
            <a:r>
              <a:rPr dirty="0" err="1"/>
              <a:t>돌을</a:t>
            </a:r>
            <a:r>
              <a:rPr dirty="0"/>
              <a:t> </a:t>
            </a:r>
            <a:r>
              <a:rPr dirty="0" err="1"/>
              <a:t>섬기겠다’라고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마음속의</a:t>
            </a:r>
            <a:r>
              <a:rPr dirty="0"/>
              <a:t> </a:t>
            </a:r>
            <a:r>
              <a:rPr dirty="0" err="1"/>
              <a:t>생각은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이뤄지지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606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"`You say, "We want to be like the nations, like the peoples of the world,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serve wood and stone." But what you have in mind will never happen.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794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내 </a:t>
            </a:r>
            <a:r>
              <a:rPr dirty="0" err="1"/>
              <a:t>삶을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맹세한다</a:t>
            </a:r>
            <a:r>
              <a:rPr dirty="0"/>
              <a:t>.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손과</a:t>
            </a:r>
            <a:r>
              <a:rPr dirty="0"/>
              <a:t> 쭉 </a:t>
            </a:r>
            <a:r>
              <a:rPr dirty="0" err="1"/>
              <a:t>뻗친</a:t>
            </a:r>
            <a:r>
              <a:rPr dirty="0"/>
              <a:t> </a:t>
            </a:r>
            <a:r>
              <a:rPr dirty="0" err="1"/>
              <a:t>팔과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부은</a:t>
            </a:r>
            <a:r>
              <a:rPr dirty="0"/>
              <a:t> </a:t>
            </a:r>
            <a:r>
              <a:rPr dirty="0" err="1"/>
              <a:t>진노로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다스릴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05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surely as I live, declares the Sovereign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rule over you with a mighty hand and an outstretched arm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 outpoured wrath.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손과</a:t>
            </a:r>
            <a:r>
              <a:rPr dirty="0"/>
              <a:t> 쭉 </a:t>
            </a:r>
            <a:r>
              <a:rPr dirty="0" err="1"/>
              <a:t>뻗친</a:t>
            </a:r>
            <a:r>
              <a:rPr dirty="0"/>
              <a:t> </a:t>
            </a:r>
            <a:r>
              <a:rPr dirty="0" err="1"/>
              <a:t>팔과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부은</a:t>
            </a:r>
            <a:r>
              <a:rPr dirty="0"/>
              <a:t> </a:t>
            </a:r>
            <a:r>
              <a:rPr dirty="0" err="1"/>
              <a:t>진노로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민족들에게서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흩어져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나라들로부터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모을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16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bring you from the nations and gather you from the countries where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been scattered -- with a mighty hand and an outstretched arm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 outpoured wrath.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내가 너희를 민족들의 광야로 데려가 그곳에서 너희를 대면해 심판할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26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bring you into the desert of the nations and there, face to face,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execute judgment upon you.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038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광야에서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조상들을</a:t>
            </a:r>
            <a:r>
              <a:rPr dirty="0"/>
              <a:t> </a:t>
            </a:r>
            <a:r>
              <a:rPr dirty="0" err="1"/>
              <a:t>심판했던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너희도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심판할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485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I judged your fathers in the desert of the land of Egypt, so I will judge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Sovereign LORD.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내가 너희를 지팡이 아래로 지나가게 하며 너희를 언약의 관계에 들어가게 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356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take note of you as you pass under my rod,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bring you into the bond of the covenant.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676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반역하는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죄짓는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없애</a:t>
            </a:r>
            <a:r>
              <a:rPr dirty="0"/>
              <a:t> </a:t>
            </a:r>
            <a:r>
              <a:rPr dirty="0" err="1"/>
              <a:t>깨끗하게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머물러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땅으로부터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내겠지만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땅으로는</a:t>
            </a:r>
            <a:r>
              <a:rPr dirty="0"/>
              <a:t> </a:t>
            </a:r>
            <a:r>
              <a:rPr dirty="0" err="1"/>
              <a:t>들어가지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643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purge you of those who revolt and rebel against me.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Although I will bring them out of the land where they are living,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they will not enter the land of Israel. Then you will know that I am the LORD.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233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족속아</a:t>
            </a:r>
            <a:r>
              <a:rPr dirty="0"/>
              <a:t>,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각자는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우상을</a:t>
            </a:r>
            <a:r>
              <a:rPr dirty="0"/>
              <a:t> </a:t>
            </a:r>
            <a:r>
              <a:rPr dirty="0" err="1"/>
              <a:t>따르고</a:t>
            </a:r>
            <a:r>
              <a:rPr dirty="0"/>
              <a:t> </a:t>
            </a:r>
            <a:r>
              <a:rPr dirty="0" err="1"/>
              <a:t>섬기려면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이후에는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다시금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기울이며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제물들과</a:t>
            </a:r>
            <a:r>
              <a:rPr dirty="0"/>
              <a:t> </a:t>
            </a:r>
            <a:r>
              <a:rPr dirty="0" err="1"/>
              <a:t>우상들로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더럽히지</a:t>
            </a:r>
            <a:r>
              <a:rPr dirty="0"/>
              <a:t> 말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677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"`As for you, O house of Israel, 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 and serve your idols, every one of you!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afterward you will surely listen to me and no longer profane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holy name with your gifts and idols.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75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심판하겠느냐</a:t>
            </a:r>
            <a:r>
              <a:rPr dirty="0"/>
              <a:t>? 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심판하겠느냐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그렇다면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조상의</a:t>
            </a:r>
            <a:r>
              <a:rPr dirty="0"/>
              <a:t> </a:t>
            </a:r>
            <a:r>
              <a:rPr dirty="0" err="1"/>
              <a:t>혐오스러운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알리고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83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"Will you judge them? Will you judge them, son of man?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confront them with the detestable practices of their fathers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0186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/>
              <a:t>내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산에서</a:t>
            </a:r>
            <a:r>
              <a:rPr dirty="0"/>
              <a:t>,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산에서</a:t>
            </a:r>
            <a:r>
              <a:rPr dirty="0"/>
              <a:t>,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</a:t>
            </a:r>
            <a:r>
              <a:rPr dirty="0"/>
              <a:t> </a:t>
            </a:r>
            <a:r>
              <a:rPr dirty="0" err="1"/>
              <a:t>모두와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섬길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받아들일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제물과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첫 </a:t>
            </a:r>
            <a:r>
              <a:rPr dirty="0" err="1"/>
              <a:t>생산물과</a:t>
            </a:r>
            <a:r>
              <a:rPr dirty="0"/>
              <a:t> </a:t>
            </a:r>
            <a:r>
              <a:rPr dirty="0" err="1"/>
              <a:t>더불어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</a:t>
            </a:r>
            <a:r>
              <a:rPr dirty="0" err="1"/>
              <a:t>요구할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5302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on my holy mountain, the high mountain of Israel,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Sovereign LORD, there in the land the entire house of Israel will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serve me, and there I will accept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 will require your offerings and your choice gifts,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along with all your holy sacrifices.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50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민족들로부터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내고</a:t>
            </a:r>
            <a:r>
              <a:rPr dirty="0"/>
              <a:t> </a:t>
            </a:r>
            <a:r>
              <a:rPr dirty="0" err="1"/>
              <a:t>흩어져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나라들로부터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모을</a:t>
            </a:r>
            <a:r>
              <a:rPr dirty="0"/>
              <a:t> 때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향기로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거룩히</a:t>
            </a:r>
            <a:r>
              <a:rPr dirty="0"/>
              <a:t> </a:t>
            </a:r>
            <a:r>
              <a:rPr dirty="0" err="1"/>
              <a:t>여김을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189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accept you as fragrant incense when I bring you out from the nations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gather you from the countries where you have been scattered,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show myself holy among you in the sight of the nations.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113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땅, 곧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조상들에게</a:t>
            </a:r>
            <a:r>
              <a:rPr dirty="0"/>
              <a:t> 줄 </a:t>
            </a:r>
            <a:r>
              <a:rPr dirty="0" err="1"/>
              <a:t>것이라고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맹세한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들어가게</a:t>
            </a:r>
            <a:r>
              <a:rPr dirty="0"/>
              <a:t> 할 때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964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will know that I am the LORD, when I bring you into the land of Israel,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land I had sworn with uplifted hand to give to your fathers.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23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행동과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더럽힌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행위들을</a:t>
            </a:r>
            <a:r>
              <a:rPr dirty="0"/>
              <a:t> </a:t>
            </a:r>
            <a:r>
              <a:rPr dirty="0" err="1"/>
              <a:t>기억하게</a:t>
            </a:r>
            <a:r>
              <a:rPr dirty="0"/>
              <a:t> 될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죄악으로</a:t>
            </a:r>
            <a:r>
              <a:rPr dirty="0"/>
              <a:t> </a:t>
            </a:r>
            <a:r>
              <a:rPr dirty="0" err="1"/>
              <a:t>인해서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몹시</a:t>
            </a:r>
            <a:r>
              <a:rPr dirty="0"/>
              <a:t> </a:t>
            </a:r>
            <a:r>
              <a:rPr dirty="0" err="1"/>
              <a:t>미워하게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7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you will remember your conduct and all the actions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which you have defiled yourselves,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will loathe yourselves for all the evil you have done.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018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족속아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행동들이나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타락한</a:t>
            </a:r>
            <a:r>
              <a:rPr dirty="0"/>
              <a:t> </a:t>
            </a:r>
            <a:r>
              <a:rPr dirty="0" err="1"/>
              <a:t>행위를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갚지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더럽히지</a:t>
            </a:r>
            <a:r>
              <a:rPr dirty="0"/>
              <a:t> </a:t>
            </a:r>
            <a:r>
              <a:rPr dirty="0" err="1"/>
              <a:t>않으려고</a:t>
            </a:r>
            <a:r>
              <a:rPr dirty="0"/>
              <a:t> 할 때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770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know that I am the LORD, when I deal with you for my name's sake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not according to your evil ways and your corrupt practices,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house of Israel, declares the Sovereign LORD.'"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word of the LORD came to me: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/>
              <a:t>“</a:t>
            </a:r>
            <a:r>
              <a:rPr dirty="0" err="1"/>
              <a:t>사람아</a:t>
            </a:r>
            <a:r>
              <a:rPr dirty="0"/>
              <a:t>, 네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남쪽을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돌려라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남쪽을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선포하고</a:t>
            </a:r>
            <a:r>
              <a:rPr dirty="0"/>
              <a:t> </a:t>
            </a:r>
            <a:r>
              <a:rPr dirty="0" err="1"/>
              <a:t>남쪽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숲을</a:t>
            </a:r>
            <a:r>
              <a:rPr dirty="0"/>
              <a:t> </a:t>
            </a:r>
            <a:r>
              <a:rPr dirty="0" err="1"/>
              <a:t>대적해서</a:t>
            </a:r>
            <a:r>
              <a:rPr dirty="0"/>
              <a:t> </a:t>
            </a:r>
            <a:r>
              <a:rPr dirty="0" err="1"/>
              <a:t>예언하여라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83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"Son of man, set your face toward the south; preach against the south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prophesy against the forest of the southland.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 err="1"/>
              <a:t>남쪽의</a:t>
            </a:r>
            <a:r>
              <a:rPr dirty="0"/>
              <a:t> </a:t>
            </a:r>
            <a:r>
              <a:rPr dirty="0" err="1"/>
              <a:t>숲에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/>
              <a:t>.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붙일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네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푸른</a:t>
            </a:r>
            <a:r>
              <a:rPr dirty="0"/>
              <a:t> </a:t>
            </a:r>
            <a:r>
              <a:rPr dirty="0" err="1"/>
              <a:t>나무와</a:t>
            </a:r>
            <a:r>
              <a:rPr dirty="0"/>
              <a:t> </a:t>
            </a:r>
            <a:r>
              <a:rPr dirty="0" err="1"/>
              <a:t>마른</a:t>
            </a:r>
            <a:r>
              <a:rPr dirty="0"/>
              <a:t> </a:t>
            </a:r>
            <a:r>
              <a:rPr dirty="0" err="1"/>
              <a:t>나무를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다 </a:t>
            </a:r>
            <a:r>
              <a:rPr dirty="0" err="1"/>
              <a:t>삼킬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타오르는</a:t>
            </a:r>
            <a:r>
              <a:rPr dirty="0"/>
              <a:t> </a:t>
            </a:r>
            <a:r>
              <a:rPr dirty="0" err="1"/>
              <a:t>불꽃이</a:t>
            </a:r>
            <a:r>
              <a:rPr dirty="0"/>
              <a:t> </a:t>
            </a:r>
            <a:r>
              <a:rPr dirty="0" err="1"/>
              <a:t>꺼지지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남쪽에서부터</a:t>
            </a:r>
            <a:r>
              <a:rPr dirty="0"/>
              <a:t> </a:t>
            </a:r>
            <a:r>
              <a:rPr dirty="0" err="1"/>
              <a:t>북쪽까지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얼굴이</a:t>
            </a:r>
            <a:r>
              <a:rPr dirty="0"/>
              <a:t> </a:t>
            </a:r>
            <a:r>
              <a:rPr dirty="0" err="1"/>
              <a:t>불에</a:t>
            </a:r>
            <a:r>
              <a:rPr dirty="0"/>
              <a:t> </a:t>
            </a:r>
            <a:r>
              <a:rPr dirty="0" err="1"/>
              <a:t>그슬릴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4657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 to the southern forest: `Hear the word of the LORD.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Sovereign LORD says: I am about to set fire to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 will consume all your trees, both green and dry.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blazing flame will not be quenched,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every face from south to north will be scorched by it.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453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48</a:t>
            </a:r>
            <a:br>
              <a:rPr dirty="0"/>
            </a:br>
            <a:r>
              <a:rPr dirty="0"/>
              <a:t>나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불붙인</a:t>
            </a:r>
            <a:r>
              <a:rPr dirty="0"/>
              <a:t> </a:t>
            </a:r>
            <a:r>
              <a:rPr dirty="0" err="1"/>
              <a:t>것임을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불은</a:t>
            </a:r>
            <a:r>
              <a:rPr dirty="0"/>
              <a:t> </a:t>
            </a:r>
            <a:r>
              <a:rPr dirty="0" err="1"/>
              <a:t>꺼지지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Everyone will see that I the LORD have kindled it; it will not be quenched.'"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004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49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“주 </a:t>
            </a:r>
            <a:r>
              <a:rPr dirty="0" err="1"/>
              <a:t>여호와여</a:t>
            </a:r>
            <a:r>
              <a:rPr dirty="0"/>
              <a:t>!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말합니다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비유로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아니냐</a:t>
            </a:r>
            <a:r>
              <a:rPr dirty="0"/>
              <a:t>?’”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792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said, "Ah, Sovereign LORD! They are saying of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`Isn't he just telling parables?'"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4562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.” 주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선택했던</a:t>
            </a:r>
            <a:r>
              <a:rPr dirty="0"/>
              <a:t> 날,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야곱</a:t>
            </a:r>
            <a:r>
              <a:rPr dirty="0"/>
              <a:t> </a:t>
            </a:r>
            <a:r>
              <a:rPr dirty="0" err="1"/>
              <a:t>족속의</a:t>
            </a:r>
            <a:r>
              <a:rPr dirty="0"/>
              <a:t> </a:t>
            </a:r>
            <a:r>
              <a:rPr dirty="0" err="1"/>
              <a:t>자손들에게</a:t>
            </a:r>
            <a:r>
              <a:rPr dirty="0"/>
              <a:t> 내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맹세하며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나타내</a:t>
            </a:r>
            <a:r>
              <a:rPr dirty="0"/>
              <a:t> </a:t>
            </a:r>
            <a:r>
              <a:rPr dirty="0" err="1"/>
              <a:t>보였다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내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맹세했다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839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say to them: `This is what the Sovereign LORD says: On the day I chose Israel,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swore with uplifted hand to the descendants of the house of Jacob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revealed myself to them in Egypt. With uplifted hand I said to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am the LORD your God."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272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땅으로부터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찾아</a:t>
            </a:r>
            <a:r>
              <a:rPr dirty="0"/>
              <a:t> </a:t>
            </a:r>
            <a:r>
              <a:rPr dirty="0" err="1"/>
              <a:t>마련해</a:t>
            </a:r>
            <a:r>
              <a:rPr dirty="0"/>
              <a:t> 둔 땅, 곧 </a:t>
            </a:r>
            <a:r>
              <a:rPr dirty="0" err="1"/>
              <a:t>젖과</a:t>
            </a:r>
            <a:r>
              <a:rPr dirty="0"/>
              <a:t> </a:t>
            </a:r>
            <a:r>
              <a:rPr dirty="0" err="1"/>
              <a:t>꿀이</a:t>
            </a:r>
            <a:r>
              <a:rPr dirty="0"/>
              <a:t> </a:t>
            </a:r>
            <a:r>
              <a:rPr dirty="0" err="1"/>
              <a:t>흐르는</a:t>
            </a:r>
            <a:r>
              <a:rPr dirty="0"/>
              <a:t> 땅,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땅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아름다운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내겠다고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내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맹세했다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828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that day I swore to them that I would bring them out of Egypt into a land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had searched out for them, a land flowing with milk and honey,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most beautiful of all lands.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043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그러면서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‘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눈에</a:t>
            </a:r>
            <a:r>
              <a:rPr dirty="0"/>
              <a:t> </a:t>
            </a:r>
            <a:r>
              <a:rPr dirty="0" err="1"/>
              <a:t>드는</a:t>
            </a:r>
            <a:r>
              <a:rPr dirty="0"/>
              <a:t> </a:t>
            </a:r>
            <a:r>
              <a:rPr dirty="0" err="1"/>
              <a:t>가증스러운</a:t>
            </a:r>
            <a:r>
              <a:rPr dirty="0"/>
              <a:t> </a:t>
            </a:r>
            <a:r>
              <a:rPr dirty="0" err="1"/>
              <a:t>우상들을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던져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r>
              <a:rPr dirty="0" err="1"/>
              <a:t>이집트의</a:t>
            </a:r>
            <a:r>
              <a:rPr dirty="0"/>
              <a:t> </a:t>
            </a:r>
            <a:r>
              <a:rPr dirty="0" err="1"/>
              <a:t>우상들로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더럽히지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361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said to them, "Each of you, get rid of the vile images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set your eyes on, and do not defile yourselves with the idols of Egypt.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the LORD your God."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반역했고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귀 </a:t>
            </a:r>
            <a:r>
              <a:rPr dirty="0" err="1"/>
              <a:t>기울이려고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눈에</a:t>
            </a:r>
            <a:r>
              <a:rPr dirty="0"/>
              <a:t> </a:t>
            </a:r>
            <a:r>
              <a:rPr dirty="0" err="1"/>
              <a:t>드는</a:t>
            </a:r>
            <a:r>
              <a:rPr dirty="0"/>
              <a:t> </a:t>
            </a:r>
            <a:r>
              <a:rPr dirty="0" err="1"/>
              <a:t>가증스러운</a:t>
            </a:r>
            <a:r>
              <a:rPr dirty="0"/>
              <a:t> </a:t>
            </a:r>
            <a:r>
              <a:rPr dirty="0" err="1"/>
              <a:t>우상들을</a:t>
            </a:r>
            <a:r>
              <a:rPr dirty="0"/>
              <a:t> </a:t>
            </a:r>
            <a:r>
              <a:rPr dirty="0" err="1"/>
              <a:t>던져</a:t>
            </a:r>
            <a:r>
              <a:rPr dirty="0"/>
              <a:t> </a:t>
            </a:r>
            <a:r>
              <a:rPr dirty="0" err="1"/>
              <a:t>버리지</a:t>
            </a:r>
            <a:r>
              <a:rPr dirty="0"/>
              <a:t> </a:t>
            </a:r>
            <a:r>
              <a:rPr dirty="0" err="1"/>
              <a:t>않았고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이집트의</a:t>
            </a:r>
            <a:r>
              <a:rPr dirty="0"/>
              <a:t> </a:t>
            </a:r>
            <a:r>
              <a:rPr dirty="0" err="1"/>
              <a:t>우상들을</a:t>
            </a:r>
            <a:r>
              <a:rPr dirty="0"/>
              <a:t> </a:t>
            </a:r>
            <a:r>
              <a:rPr dirty="0" err="1"/>
              <a:t>버리지도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 </a:t>
            </a:r>
            <a:r>
              <a:rPr dirty="0" err="1"/>
              <a:t>그리하여</a:t>
            </a:r>
            <a:r>
              <a:rPr dirty="0"/>
              <a:t> 내 </a:t>
            </a:r>
            <a:r>
              <a:rPr dirty="0" err="1"/>
              <a:t>진노를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부을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</a:t>
            </a:r>
            <a:r>
              <a:rPr dirty="0"/>
              <a:t> 땅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내 </a:t>
            </a:r>
            <a:r>
              <a:rPr dirty="0" err="1"/>
              <a:t>분노를</a:t>
            </a:r>
            <a:r>
              <a:rPr dirty="0"/>
              <a:t> </a:t>
            </a:r>
            <a:r>
              <a:rPr dirty="0" err="1"/>
              <a:t>발할</a:t>
            </a:r>
            <a:r>
              <a:rPr dirty="0"/>
              <a:t> </a:t>
            </a:r>
            <a:r>
              <a:rPr dirty="0" err="1"/>
              <a:t>것이라고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663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"`But they rebelled against me and would not listen to me; they did not get rid of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vile images they had set their eyes on, nor did they forsake the idols of Egypt.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said I would pour out my wrath on them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spend my anger against them in Egypt.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357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내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민족들이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민족을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이끌고</a:t>
            </a:r>
            <a:r>
              <a:rPr dirty="0"/>
              <a:t> </a:t>
            </a:r>
            <a:r>
              <a:rPr dirty="0" err="1"/>
              <a:t>나옴으로써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내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나타내</a:t>
            </a:r>
            <a:r>
              <a:rPr dirty="0"/>
              <a:t> </a:t>
            </a:r>
            <a:r>
              <a:rPr dirty="0" err="1"/>
              <a:t>보였고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내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더럽히지</a:t>
            </a:r>
            <a:r>
              <a:rPr dirty="0"/>
              <a:t> </a:t>
            </a:r>
            <a:r>
              <a:rPr dirty="0" err="1"/>
              <a:t>않도록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815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for the sake of my name I did what would keep it from being profaned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eyes of the nations they lived among and in whose sight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had revealed myself to the Israelites by bringing them out of Egypt.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3296</Words>
  <Application>Microsoft Office PowerPoint</Application>
  <PresentationFormat>와이드스크린</PresentationFormat>
  <Paragraphs>303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129</cp:revision>
  <dcterms:created xsi:type="dcterms:W3CDTF">2019-02-17T10:11:46Z</dcterms:created>
  <dcterms:modified xsi:type="dcterms:W3CDTF">2022-09-06T07:57:44Z</dcterms:modified>
</cp:coreProperties>
</file>