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3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3" autoAdjust="0"/>
    <p:restoredTop sz="94807"/>
  </p:normalViewPr>
  <p:slideViewPr>
    <p:cSldViewPr snapToGrid="0" snapToObjects="1">
      <p:cViewPr varScale="1">
        <p:scale>
          <a:sx n="104" d="100"/>
          <a:sy n="104" d="100"/>
        </p:scale>
        <p:origin x="43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2022-09-07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2022-09-07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10</a:t>
            </a:r>
            <a:br>
              <a:rPr dirty="0"/>
            </a:br>
            <a:r>
              <a:rPr dirty="0" err="1"/>
              <a:t>학살을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날이</a:t>
            </a:r>
            <a:r>
              <a:rPr dirty="0"/>
              <a:t> </a:t>
            </a:r>
            <a:r>
              <a:rPr dirty="0" err="1"/>
              <a:t>세워졌고</a:t>
            </a:r>
            <a:r>
              <a:rPr dirty="0"/>
              <a:t> </a:t>
            </a:r>
            <a:r>
              <a:rPr dirty="0" err="1"/>
              <a:t>번개처럼</a:t>
            </a:r>
            <a:r>
              <a:rPr dirty="0"/>
              <a:t> </a:t>
            </a:r>
            <a:r>
              <a:rPr dirty="0" err="1"/>
              <a:t>번쩍이게</a:t>
            </a:r>
            <a:r>
              <a:rPr dirty="0"/>
              <a:t> </a:t>
            </a:r>
            <a:r>
              <a:rPr dirty="0" err="1"/>
              <a:t>하려고</a:t>
            </a:r>
            <a:r>
              <a:rPr dirty="0"/>
              <a:t> </a:t>
            </a:r>
            <a:r>
              <a:rPr dirty="0" err="1"/>
              <a:t>광이</a:t>
            </a:r>
            <a:r>
              <a:rPr dirty="0"/>
              <a:t> </a:t>
            </a:r>
            <a:r>
              <a:rPr dirty="0" err="1"/>
              <a:t>내졌다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우리가</a:t>
            </a:r>
            <a:r>
              <a:rPr dirty="0"/>
              <a:t> 내 </a:t>
            </a:r>
            <a:r>
              <a:rPr dirty="0" err="1"/>
              <a:t>아들의</a:t>
            </a:r>
            <a:r>
              <a:rPr dirty="0"/>
              <a:t> </a:t>
            </a:r>
            <a:r>
              <a:rPr dirty="0" err="1"/>
              <a:t>규를</a:t>
            </a:r>
            <a:r>
              <a:rPr dirty="0"/>
              <a:t> </a:t>
            </a:r>
            <a:r>
              <a:rPr dirty="0" err="1"/>
              <a:t>즐거워하겠느냐</a:t>
            </a:r>
            <a:r>
              <a:rPr dirty="0"/>
              <a:t>? 그 </a:t>
            </a:r>
            <a:r>
              <a:rPr dirty="0" err="1"/>
              <a:t>칼이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나무를</a:t>
            </a:r>
            <a:r>
              <a:rPr dirty="0"/>
              <a:t> </a:t>
            </a:r>
            <a:r>
              <a:rPr dirty="0" err="1"/>
              <a:t>멸시하고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77355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sharpened for the slaughter, polished to flash like lightning!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"`Shall we rejoice in the scepter of my son Judah?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sword despises every such stick.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11</a:t>
            </a:r>
            <a:br>
              <a:rPr dirty="0"/>
            </a:br>
            <a:r>
              <a:rPr dirty="0" err="1"/>
              <a:t>칼이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쥐어지려고</a:t>
            </a:r>
            <a:r>
              <a:rPr dirty="0"/>
              <a:t> </a:t>
            </a:r>
            <a:r>
              <a:rPr dirty="0" err="1"/>
              <a:t>광이</a:t>
            </a:r>
            <a:r>
              <a:rPr dirty="0"/>
              <a:t> </a:t>
            </a:r>
            <a:r>
              <a:rPr dirty="0" err="1"/>
              <a:t>내졌다</a:t>
            </a:r>
            <a:r>
              <a:rPr dirty="0"/>
              <a:t>. </a:t>
            </a:r>
            <a:r>
              <a:rPr dirty="0" err="1"/>
              <a:t>칼날이</a:t>
            </a:r>
            <a:r>
              <a:rPr dirty="0"/>
              <a:t> </a:t>
            </a:r>
            <a:r>
              <a:rPr dirty="0" err="1"/>
              <a:t>세워지고</a:t>
            </a:r>
            <a:r>
              <a:rPr dirty="0"/>
              <a:t> </a:t>
            </a:r>
            <a:r>
              <a:rPr dirty="0" err="1"/>
              <a:t>광이</a:t>
            </a:r>
            <a:r>
              <a:rPr dirty="0"/>
              <a:t> </a:t>
            </a:r>
            <a:r>
              <a:rPr dirty="0" err="1"/>
              <a:t>내져서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학살하는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넘겨졌다</a:t>
            </a:r>
            <a:r>
              <a:rPr dirty="0"/>
              <a:t>’ </a:t>
            </a:r>
            <a:r>
              <a:rPr dirty="0" err="1"/>
              <a:t>하신다고</a:t>
            </a:r>
            <a:r>
              <a:rPr dirty="0"/>
              <a:t> </a:t>
            </a:r>
            <a:r>
              <a:rPr dirty="0" err="1"/>
              <a:t>전하여라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2267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"`The sword is appointed to be polished, to be grasped with the hand;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sharpened and polished, made ready for the hand of the slayer.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0402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12</a:t>
            </a:r>
            <a:br>
              <a:rPr dirty="0"/>
            </a:br>
            <a:r>
              <a:rPr dirty="0"/>
              <a:t>‘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소리지르며</a:t>
            </a:r>
            <a:r>
              <a:rPr dirty="0"/>
              <a:t> </a:t>
            </a:r>
            <a:r>
              <a:rPr dirty="0" err="1"/>
              <a:t>울부짖어라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칼이</a:t>
            </a:r>
            <a:r>
              <a:rPr dirty="0"/>
              <a:t> 내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대적하고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이스라엘의</a:t>
            </a:r>
            <a:r>
              <a:rPr dirty="0"/>
              <a:t> </a:t>
            </a:r>
            <a:r>
              <a:rPr dirty="0" err="1"/>
              <a:t>지도자들을</a:t>
            </a:r>
            <a:r>
              <a:rPr dirty="0"/>
              <a:t> </a:t>
            </a:r>
            <a:r>
              <a:rPr dirty="0" err="1"/>
              <a:t>대적하고</a:t>
            </a:r>
            <a:r>
              <a:rPr dirty="0"/>
              <a:t> </a:t>
            </a:r>
            <a:r>
              <a:rPr dirty="0" err="1"/>
              <a:t>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내 </a:t>
            </a:r>
            <a:r>
              <a:rPr dirty="0" err="1"/>
              <a:t>백성들과</a:t>
            </a:r>
            <a:r>
              <a:rPr dirty="0"/>
              <a:t> </a:t>
            </a:r>
            <a:r>
              <a:rPr dirty="0" err="1"/>
              <a:t>함께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칼에</a:t>
            </a:r>
            <a:r>
              <a:rPr dirty="0"/>
              <a:t> </a:t>
            </a:r>
            <a:r>
              <a:rPr dirty="0" err="1"/>
              <a:t>던져질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그러므로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네 </a:t>
            </a:r>
            <a:r>
              <a:rPr dirty="0" err="1"/>
              <a:t>허벅지를</a:t>
            </a:r>
            <a:r>
              <a:rPr dirty="0"/>
              <a:t> </a:t>
            </a:r>
            <a:r>
              <a:rPr dirty="0" err="1"/>
              <a:t>쳐라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63651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Cry out and wail, son of man, for it is against my people;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is against all the princes of Israel.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They are thrown to the sword along with my people. Therefore beat your breast.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1363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13</a:t>
            </a:r>
            <a:br>
              <a:rPr dirty="0"/>
            </a:br>
            <a:r>
              <a:rPr dirty="0" err="1"/>
              <a:t>시험이</a:t>
            </a:r>
            <a:r>
              <a:rPr dirty="0"/>
              <a:t> 꼭 올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그러니</a:t>
            </a:r>
            <a:r>
              <a:rPr dirty="0"/>
              <a:t> </a:t>
            </a:r>
            <a:r>
              <a:rPr dirty="0" err="1"/>
              <a:t>칼이</a:t>
            </a:r>
            <a:r>
              <a:rPr dirty="0"/>
              <a:t> </a:t>
            </a:r>
            <a:r>
              <a:rPr dirty="0" err="1"/>
              <a:t>규를</a:t>
            </a:r>
            <a:r>
              <a:rPr dirty="0"/>
              <a:t> </a:t>
            </a:r>
            <a:r>
              <a:rPr dirty="0" err="1"/>
              <a:t>멸시하면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되겠느냐</a:t>
            </a:r>
            <a:r>
              <a:rPr dirty="0"/>
              <a:t>?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규가</a:t>
            </a:r>
            <a:r>
              <a:rPr dirty="0"/>
              <a:t> </a:t>
            </a:r>
            <a:r>
              <a:rPr dirty="0" err="1"/>
              <a:t>없어질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09470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"`Testing will surely come. And what if the scepter of Judah,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which the sword despises, does not continue? declares the Sovereign LORD.'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그러니</a:t>
            </a:r>
            <a:r>
              <a:rPr dirty="0"/>
              <a:t> 너 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예언을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손뼉을</a:t>
            </a:r>
            <a:r>
              <a:rPr dirty="0"/>
              <a:t> </a:t>
            </a:r>
            <a:r>
              <a:rPr dirty="0" err="1"/>
              <a:t>쳐라</a:t>
            </a:r>
            <a:r>
              <a:rPr dirty="0"/>
              <a:t>. </a:t>
            </a:r>
            <a:r>
              <a:rPr dirty="0" err="1"/>
              <a:t>칼로</a:t>
            </a:r>
            <a:r>
              <a:rPr dirty="0"/>
              <a:t> 두 번 </a:t>
            </a:r>
            <a:r>
              <a:rPr dirty="0" err="1"/>
              <a:t>내려치고</a:t>
            </a:r>
            <a:r>
              <a:rPr dirty="0"/>
              <a:t> 세 번 </a:t>
            </a:r>
            <a:r>
              <a:rPr dirty="0" err="1"/>
              <a:t>내려쳐라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학살하는</a:t>
            </a:r>
            <a:r>
              <a:rPr dirty="0"/>
              <a:t> </a:t>
            </a:r>
            <a:r>
              <a:rPr dirty="0" err="1"/>
              <a:t>칼이니</a:t>
            </a:r>
            <a:r>
              <a:rPr dirty="0"/>
              <a:t> </a:t>
            </a:r>
            <a:r>
              <a:rPr dirty="0" err="1"/>
              <a:t>사방에서</a:t>
            </a:r>
            <a:r>
              <a:rPr dirty="0"/>
              <a:t> </a:t>
            </a:r>
            <a:r>
              <a:rPr dirty="0" err="1"/>
              <a:t>그들을</a:t>
            </a:r>
            <a:r>
              <a:rPr dirty="0"/>
              <a:t> </a:t>
            </a:r>
            <a:r>
              <a:rPr dirty="0" err="1"/>
              <a:t>에워싸는</a:t>
            </a:r>
            <a:r>
              <a:rPr dirty="0"/>
              <a:t> </a:t>
            </a:r>
            <a:r>
              <a:rPr dirty="0" err="1"/>
              <a:t>대학살의</a:t>
            </a:r>
            <a:r>
              <a:rPr dirty="0"/>
              <a:t> </a:t>
            </a:r>
            <a:r>
              <a:rPr dirty="0" err="1"/>
              <a:t>칼이다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336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 then, son of man, prophesy and strike your hands together.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 sword strike twice, even three times. It is a sword for slaughter </a:t>
            </a:r>
            <a:r>
              <a:rPr lang="en-US" altLang="ko-KR" dirty="0"/>
              <a:t>–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sword for great slaughter, closing in on them from every side.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02495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15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녹고</a:t>
            </a:r>
            <a:r>
              <a:rPr dirty="0"/>
              <a:t> </a:t>
            </a:r>
            <a:r>
              <a:rPr dirty="0" err="1"/>
              <a:t>걸려</a:t>
            </a:r>
            <a:r>
              <a:rPr dirty="0"/>
              <a:t> </a:t>
            </a:r>
            <a:r>
              <a:rPr dirty="0" err="1"/>
              <a:t>넘어지는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많을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학살의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문에</a:t>
            </a:r>
            <a:r>
              <a:rPr dirty="0"/>
              <a:t> </a:t>
            </a:r>
            <a:r>
              <a:rPr dirty="0" err="1"/>
              <a:t>두었다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아! 그 </a:t>
            </a:r>
            <a:r>
              <a:rPr dirty="0" err="1"/>
              <a:t>칼이</a:t>
            </a:r>
            <a:r>
              <a:rPr dirty="0"/>
              <a:t> </a:t>
            </a:r>
            <a:r>
              <a:rPr dirty="0" err="1"/>
              <a:t>번쩍거리게</a:t>
            </a:r>
            <a:r>
              <a:rPr dirty="0"/>
              <a:t> </a:t>
            </a:r>
            <a:r>
              <a:rPr dirty="0" err="1"/>
              <a:t>만들어지고</a:t>
            </a:r>
            <a:r>
              <a:rPr dirty="0"/>
              <a:t> </a:t>
            </a:r>
            <a:r>
              <a:rPr dirty="0" err="1"/>
              <a:t>학살을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광이</a:t>
            </a:r>
            <a:r>
              <a:rPr dirty="0"/>
              <a:t> </a:t>
            </a:r>
            <a:r>
              <a:rPr dirty="0" err="1"/>
              <a:t>내졌다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12461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that hearts may melt and the fallen be many,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have stationed the sword for slaughter at all their gates.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Oh! It is made to flash like lightning, it is grasped for slaughter.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날을 세워라! 오른쪽으로! 왼쪽으로! 날이 향한 대로 가거라!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O sword, slash to the right, then to the left, wherever your blade is turned.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나도 손뼉을 칠 것이다. 그러면 내 분노가 수그러들 것이다. 나 여호와가 말했다.”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58890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too will strike my hands together, and my wrath will subside.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the LORD have spoken."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1271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19</a:t>
            </a:r>
            <a:br>
              <a:rPr dirty="0"/>
            </a:br>
            <a:r>
              <a:rPr dirty="0"/>
              <a:t>“너 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왕의</a:t>
            </a:r>
            <a:r>
              <a:rPr dirty="0"/>
              <a:t> </a:t>
            </a:r>
            <a:r>
              <a:rPr dirty="0" err="1"/>
              <a:t>칼이</a:t>
            </a:r>
            <a:r>
              <a:rPr dirty="0"/>
              <a:t> </a:t>
            </a:r>
            <a:r>
              <a:rPr dirty="0" err="1"/>
              <a:t>가야</a:t>
            </a:r>
            <a:r>
              <a:rPr dirty="0"/>
              <a:t> 할 두 </a:t>
            </a:r>
            <a:r>
              <a:rPr dirty="0" err="1"/>
              <a:t>길을</a:t>
            </a:r>
            <a:r>
              <a:rPr dirty="0"/>
              <a:t> </a:t>
            </a:r>
            <a:r>
              <a:rPr dirty="0" err="1"/>
              <a:t>표시하여라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둘 다 </a:t>
            </a:r>
            <a:r>
              <a:rPr dirty="0" err="1"/>
              <a:t>같은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나와야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 </a:t>
            </a:r>
            <a:r>
              <a:rPr dirty="0" err="1"/>
              <a:t>표지판을</a:t>
            </a:r>
            <a:r>
              <a:rPr dirty="0"/>
              <a:t> </a:t>
            </a:r>
            <a:r>
              <a:rPr dirty="0" err="1"/>
              <a:t>만들어라</a:t>
            </a:r>
            <a:r>
              <a:rPr dirty="0"/>
              <a:t>. </a:t>
            </a:r>
            <a:r>
              <a:rPr dirty="0" err="1"/>
              <a:t>성읍으로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길 </a:t>
            </a:r>
            <a:r>
              <a:rPr dirty="0" err="1"/>
              <a:t>어귀에</a:t>
            </a:r>
            <a:r>
              <a:rPr dirty="0"/>
              <a:t> </a:t>
            </a:r>
            <a:r>
              <a:rPr dirty="0" err="1"/>
              <a:t>만들어라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489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mark out two roads for the sword of the king of Babylon to take,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both starting from the same country.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Make a signpost where the road branches off to the city.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1406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/>
              <a:t>“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예루살렘을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네 </a:t>
            </a:r>
            <a:r>
              <a:rPr dirty="0" err="1"/>
              <a:t>얼굴을</a:t>
            </a:r>
            <a:r>
              <a:rPr dirty="0"/>
              <a:t> </a:t>
            </a:r>
            <a:r>
              <a:rPr dirty="0" err="1"/>
              <a:t>돌려라</a:t>
            </a:r>
            <a:r>
              <a:rPr dirty="0"/>
              <a:t>. </a:t>
            </a:r>
            <a:r>
              <a:rPr dirty="0" err="1"/>
              <a:t>성소를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선포하여라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땅을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예언하여라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1308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set your face against Jerusalem and preach against the sanctuary.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Prophesy against the land of Israel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47219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20</a:t>
            </a:r>
            <a:br>
              <a:rPr dirty="0"/>
            </a:br>
            <a:r>
              <a:rPr dirty="0" err="1"/>
              <a:t>칼이</a:t>
            </a:r>
            <a:r>
              <a:rPr dirty="0"/>
              <a:t> 갈 길 </a:t>
            </a: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족속의</a:t>
            </a:r>
            <a:r>
              <a:rPr dirty="0"/>
              <a:t> </a:t>
            </a:r>
            <a:r>
              <a:rPr dirty="0" err="1"/>
              <a:t>랍바</a:t>
            </a:r>
            <a:r>
              <a:rPr dirty="0"/>
              <a:t> </a:t>
            </a:r>
            <a:r>
              <a:rPr dirty="0" err="1"/>
              <a:t>쪽으로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다른</a:t>
            </a:r>
            <a:r>
              <a:rPr dirty="0"/>
              <a:t> </a:t>
            </a:r>
            <a:r>
              <a:rPr dirty="0" err="1"/>
              <a:t>하나는</a:t>
            </a:r>
            <a:r>
              <a:rPr dirty="0"/>
              <a:t> </a:t>
            </a:r>
            <a:r>
              <a:rPr dirty="0" err="1"/>
              <a:t>유다와</a:t>
            </a:r>
            <a:r>
              <a:rPr dirty="0"/>
              <a:t> </a:t>
            </a:r>
            <a:r>
              <a:rPr dirty="0" err="1"/>
              <a:t>견고한</a:t>
            </a:r>
            <a:r>
              <a:rPr dirty="0"/>
              <a:t> </a:t>
            </a:r>
            <a:r>
              <a:rPr dirty="0" err="1"/>
              <a:t>성읍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쪽으로</a:t>
            </a:r>
            <a:r>
              <a:rPr dirty="0"/>
              <a:t> </a:t>
            </a:r>
            <a:r>
              <a:rPr dirty="0" err="1"/>
              <a:t>표시해</a:t>
            </a:r>
            <a:r>
              <a:rPr dirty="0"/>
              <a:t> </a:t>
            </a:r>
            <a:r>
              <a:rPr dirty="0" err="1"/>
              <a:t>두어라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5722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Mark out one road for the sword to come against Rabbah of the Ammonites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another against Judah and fortified Jerusalem.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8796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21</a:t>
            </a:r>
            <a:br>
              <a:rPr dirty="0"/>
            </a:br>
            <a:r>
              <a:rPr dirty="0" err="1"/>
              <a:t>바벨론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점을</a:t>
            </a:r>
            <a:r>
              <a:rPr dirty="0"/>
              <a:t> </a:t>
            </a:r>
            <a:r>
              <a:rPr dirty="0" err="1"/>
              <a:t>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두 </a:t>
            </a:r>
            <a:r>
              <a:rPr dirty="0" err="1"/>
              <a:t>길의</a:t>
            </a:r>
            <a:r>
              <a:rPr dirty="0"/>
              <a:t> </a:t>
            </a:r>
            <a:r>
              <a:rPr dirty="0" err="1"/>
              <a:t>어귀에</a:t>
            </a:r>
            <a:r>
              <a:rPr dirty="0"/>
              <a:t> </a:t>
            </a:r>
            <a:r>
              <a:rPr dirty="0" err="1"/>
              <a:t>서서</a:t>
            </a:r>
            <a:r>
              <a:rPr dirty="0"/>
              <a:t> </a:t>
            </a:r>
            <a:r>
              <a:rPr dirty="0" err="1"/>
              <a:t>화살통의</a:t>
            </a:r>
            <a:r>
              <a:rPr dirty="0"/>
              <a:t> </a:t>
            </a:r>
            <a:r>
              <a:rPr dirty="0" err="1"/>
              <a:t>화살들을</a:t>
            </a:r>
            <a:r>
              <a:rPr dirty="0"/>
              <a:t> </a:t>
            </a:r>
            <a:r>
              <a:rPr dirty="0" err="1"/>
              <a:t>흔들고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우상들에게</a:t>
            </a:r>
            <a:r>
              <a:rPr dirty="0"/>
              <a:t> </a:t>
            </a:r>
            <a:r>
              <a:rPr dirty="0" err="1"/>
              <a:t>묻고</a:t>
            </a:r>
            <a:r>
              <a:rPr dirty="0"/>
              <a:t> </a:t>
            </a:r>
            <a:r>
              <a:rPr dirty="0" err="1"/>
              <a:t>희생제물의</a:t>
            </a:r>
            <a:r>
              <a:rPr dirty="0"/>
              <a:t> </a:t>
            </a:r>
            <a:r>
              <a:rPr dirty="0" err="1"/>
              <a:t>간의</a:t>
            </a:r>
            <a:r>
              <a:rPr dirty="0"/>
              <a:t> </a:t>
            </a:r>
            <a:r>
              <a:rPr dirty="0" err="1"/>
              <a:t>모양을</a:t>
            </a:r>
            <a:r>
              <a:rPr dirty="0"/>
              <a:t> </a:t>
            </a:r>
            <a:r>
              <a:rPr dirty="0" err="1"/>
              <a:t>살펴볼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8065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the king of Babylon will stop at the fork in the road,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the junction of the two roads, to seek an omen: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will cast lots with arrows, he will consult his idols, he will examine the liver.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23576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22</a:t>
            </a:r>
            <a:br>
              <a:rPr dirty="0"/>
            </a:br>
            <a:r>
              <a:rPr dirty="0" err="1"/>
              <a:t>그의</a:t>
            </a:r>
            <a:r>
              <a:rPr dirty="0"/>
              <a:t> </a:t>
            </a:r>
            <a:r>
              <a:rPr dirty="0" err="1"/>
              <a:t>오른손에</a:t>
            </a:r>
            <a:r>
              <a:rPr dirty="0"/>
              <a:t> </a:t>
            </a:r>
            <a:r>
              <a:rPr dirty="0" err="1"/>
              <a:t>예루살렘으로</a:t>
            </a:r>
            <a:r>
              <a:rPr dirty="0"/>
              <a:t> </a:t>
            </a:r>
            <a:r>
              <a:rPr dirty="0" err="1"/>
              <a:t>가는</a:t>
            </a:r>
            <a:r>
              <a:rPr dirty="0"/>
              <a:t> </a:t>
            </a:r>
            <a:r>
              <a:rPr dirty="0" err="1"/>
              <a:t>점괘를</a:t>
            </a:r>
            <a:r>
              <a:rPr dirty="0"/>
              <a:t> </a:t>
            </a:r>
            <a:r>
              <a:rPr dirty="0" err="1"/>
              <a:t>얻어</a:t>
            </a:r>
            <a:r>
              <a:rPr dirty="0"/>
              <a:t> </a:t>
            </a:r>
            <a:r>
              <a:rPr dirty="0" err="1"/>
              <a:t>그가</a:t>
            </a:r>
            <a:r>
              <a:rPr dirty="0"/>
              <a:t> </a:t>
            </a:r>
            <a:r>
              <a:rPr dirty="0" err="1"/>
              <a:t>성문에</a:t>
            </a:r>
            <a:r>
              <a:rPr dirty="0"/>
              <a:t> </a:t>
            </a:r>
            <a:r>
              <a:rPr dirty="0" err="1"/>
              <a:t>성벽을</a:t>
            </a:r>
            <a:r>
              <a:rPr dirty="0"/>
              <a:t> </a:t>
            </a:r>
            <a:r>
              <a:rPr dirty="0" err="1"/>
              <a:t>부수는</a:t>
            </a:r>
            <a:r>
              <a:rPr dirty="0"/>
              <a:t> </a:t>
            </a:r>
            <a:r>
              <a:rPr dirty="0" err="1"/>
              <a:t>쇳덩이들을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설치하고</a:t>
            </a:r>
            <a:r>
              <a:rPr dirty="0"/>
              <a:t> </a:t>
            </a:r>
            <a:r>
              <a:rPr dirty="0" err="1"/>
              <a:t>토성을</a:t>
            </a:r>
            <a:r>
              <a:rPr dirty="0"/>
              <a:t> </a:t>
            </a:r>
            <a:r>
              <a:rPr dirty="0" err="1"/>
              <a:t>쌓고</a:t>
            </a:r>
            <a:r>
              <a:rPr dirty="0"/>
              <a:t> </a:t>
            </a:r>
            <a:r>
              <a:rPr dirty="0" err="1"/>
              <a:t>포위</a:t>
            </a:r>
            <a:r>
              <a:rPr dirty="0"/>
              <a:t> </a:t>
            </a:r>
            <a:r>
              <a:rPr dirty="0" err="1"/>
              <a:t>벽을</a:t>
            </a:r>
            <a:r>
              <a:rPr dirty="0"/>
              <a:t> </a:t>
            </a:r>
            <a:r>
              <a:rPr dirty="0" err="1"/>
              <a:t>세우려고</a:t>
            </a:r>
            <a:r>
              <a:rPr dirty="0"/>
              <a:t> </a:t>
            </a:r>
            <a:r>
              <a:rPr dirty="0" err="1"/>
              <a:t>한다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0640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Into his right hand will come the lot for Jerusalem,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where he is to set up battering rams, to give the command to slaughter,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sound the battle cry, to set battering rams against the gates,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to build a ramp and to erect siege works.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80213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23</a:t>
            </a:r>
            <a:br>
              <a:rPr dirty="0"/>
            </a:br>
            <a:r>
              <a:rPr dirty="0" err="1"/>
              <a:t>그들에게</a:t>
            </a:r>
            <a:r>
              <a:rPr dirty="0"/>
              <a:t> </a:t>
            </a:r>
            <a:r>
              <a:rPr dirty="0" err="1"/>
              <a:t>맹세한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 </a:t>
            </a:r>
            <a:r>
              <a:rPr dirty="0" err="1"/>
              <a:t>눈에는</a:t>
            </a:r>
            <a:r>
              <a:rPr dirty="0"/>
              <a:t> </a:t>
            </a:r>
            <a:r>
              <a:rPr dirty="0" err="1"/>
              <a:t>틀린</a:t>
            </a:r>
            <a:r>
              <a:rPr dirty="0"/>
              <a:t> </a:t>
            </a:r>
            <a:r>
              <a:rPr dirty="0" err="1"/>
              <a:t>점괘</a:t>
            </a:r>
            <a:r>
              <a:rPr dirty="0"/>
              <a:t> </a:t>
            </a:r>
            <a:r>
              <a:rPr dirty="0" err="1"/>
              <a:t>같아</a:t>
            </a:r>
            <a:r>
              <a:rPr dirty="0"/>
              <a:t> </a:t>
            </a:r>
            <a:r>
              <a:rPr dirty="0" err="1"/>
              <a:t>보이겠지만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점괘는</a:t>
            </a:r>
            <a:r>
              <a:rPr dirty="0"/>
              <a:t> </a:t>
            </a: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상기시킬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예루살렘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포로로</a:t>
            </a:r>
            <a:r>
              <a:rPr dirty="0"/>
              <a:t> </a:t>
            </a:r>
            <a:r>
              <a:rPr dirty="0" err="1"/>
              <a:t>잡혀갈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61861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seem like a false omen to those who have sworn allegiance to him,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but he will remind them of their guilt and take them captive.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70650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24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‘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죄를</a:t>
            </a:r>
            <a:r>
              <a:rPr dirty="0"/>
              <a:t> </a:t>
            </a:r>
            <a:r>
              <a:rPr dirty="0" err="1"/>
              <a:t>상기시키고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범죄를</a:t>
            </a:r>
            <a:r>
              <a:rPr dirty="0"/>
              <a:t> </a:t>
            </a:r>
            <a:r>
              <a:rPr dirty="0" err="1"/>
              <a:t>드러나게</a:t>
            </a:r>
            <a:r>
              <a:rPr dirty="0"/>
              <a:t> </a:t>
            </a:r>
            <a:r>
              <a:rPr dirty="0" err="1"/>
              <a:t>하고</a:t>
            </a:r>
            <a:r>
              <a:rPr dirty="0"/>
              <a:t> </a:t>
            </a:r>
            <a:r>
              <a:rPr dirty="0" err="1"/>
              <a:t>너희의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행위에서</a:t>
            </a:r>
            <a:r>
              <a:rPr dirty="0"/>
              <a:t> </a:t>
            </a:r>
            <a:r>
              <a:rPr dirty="0" err="1"/>
              <a:t>죄가</a:t>
            </a:r>
            <a:r>
              <a:rPr dirty="0"/>
              <a:t> </a:t>
            </a:r>
            <a:r>
              <a:rPr dirty="0" err="1"/>
              <a:t>나타났기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그리고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기억됐기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</a:t>
            </a:r>
            <a:r>
              <a:rPr dirty="0" err="1"/>
              <a:t>너희가</a:t>
            </a:r>
            <a:r>
              <a:rPr dirty="0"/>
              <a:t> </a:t>
            </a:r>
            <a:r>
              <a:rPr dirty="0" err="1"/>
              <a:t>적의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붙잡힐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141191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 this is what the Sovereign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`Because you people have brought to mind your guilt by your open rebellion,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revealing your sins in all that you do -- because you have done this,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be taken captive.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너, 더럽고 악한 이스라엘의 지도자여, 네 날, 곧 네 죄가 끝날 때가 이르렀다.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03324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"`O profane and wicked prince of Israel, whose day has come,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time of punishment has reached its climax,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26</a:t>
            </a:r>
            <a:br>
              <a:rPr dirty="0"/>
            </a:br>
            <a:r>
              <a:rPr dirty="0"/>
              <a:t>나 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머리에</a:t>
            </a:r>
            <a:r>
              <a:rPr dirty="0"/>
              <a:t> </a:t>
            </a:r>
            <a:r>
              <a:rPr dirty="0" err="1"/>
              <a:t>두른</a:t>
            </a:r>
            <a:r>
              <a:rPr dirty="0"/>
              <a:t> </a:t>
            </a:r>
            <a:r>
              <a:rPr dirty="0" err="1"/>
              <a:t>띠를</a:t>
            </a:r>
            <a:r>
              <a:rPr dirty="0"/>
              <a:t> </a:t>
            </a:r>
            <a:r>
              <a:rPr dirty="0" err="1"/>
              <a:t>벗고</a:t>
            </a:r>
            <a:r>
              <a:rPr dirty="0"/>
              <a:t> </a:t>
            </a:r>
            <a:r>
              <a:rPr dirty="0" err="1"/>
              <a:t>왕관을</a:t>
            </a:r>
            <a:r>
              <a:rPr dirty="0"/>
              <a:t> </a:t>
            </a:r>
            <a:r>
              <a:rPr dirty="0" err="1"/>
              <a:t>벗어라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이전과</a:t>
            </a:r>
            <a:r>
              <a:rPr dirty="0"/>
              <a:t> </a:t>
            </a:r>
            <a:r>
              <a:rPr dirty="0" err="1"/>
              <a:t>같지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낮은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높여지고</a:t>
            </a:r>
            <a:r>
              <a:rPr dirty="0"/>
              <a:t> </a:t>
            </a:r>
            <a:r>
              <a:rPr dirty="0" err="1"/>
              <a:t>높은</a:t>
            </a:r>
            <a:r>
              <a:rPr dirty="0"/>
              <a:t> </a:t>
            </a:r>
            <a:r>
              <a:rPr dirty="0" err="1"/>
              <a:t>사람은</a:t>
            </a:r>
            <a:r>
              <a:rPr dirty="0"/>
              <a:t> </a:t>
            </a:r>
            <a:r>
              <a:rPr dirty="0" err="1"/>
              <a:t>낮춰질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6622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this is what the Sovereign LORD says: Take off the turban, remove the crown.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not be as it was: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 lowly will be exalted and the exalted will be brought low.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85452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27</a:t>
            </a:r>
            <a:br>
              <a:rPr dirty="0"/>
            </a:br>
            <a:r>
              <a:rPr dirty="0" err="1"/>
              <a:t>폐허로다</a:t>
            </a:r>
            <a:r>
              <a:rPr dirty="0"/>
              <a:t>! </a:t>
            </a:r>
            <a:r>
              <a:rPr dirty="0" err="1"/>
              <a:t>폐허로다</a:t>
            </a:r>
            <a:r>
              <a:rPr dirty="0"/>
              <a:t>!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</a:t>
            </a:r>
            <a:r>
              <a:rPr dirty="0" err="1"/>
              <a:t>폐허가</a:t>
            </a:r>
            <a:r>
              <a:rPr dirty="0"/>
              <a:t> </a:t>
            </a:r>
            <a:r>
              <a:rPr dirty="0" err="1"/>
              <a:t>되게</a:t>
            </a:r>
            <a:r>
              <a:rPr dirty="0"/>
              <a:t> 할 </a:t>
            </a:r>
            <a:r>
              <a:rPr dirty="0" err="1"/>
              <a:t>것이다</a:t>
            </a:r>
            <a:r>
              <a:rPr dirty="0"/>
              <a:t>. </a:t>
            </a:r>
            <a:r>
              <a:rPr dirty="0" err="1"/>
              <a:t>이것은</a:t>
            </a:r>
            <a:r>
              <a:rPr dirty="0"/>
              <a:t> </a:t>
            </a:r>
            <a:r>
              <a:rPr dirty="0" err="1"/>
              <a:t>이전과</a:t>
            </a:r>
            <a:r>
              <a:rPr dirty="0"/>
              <a:t> </a:t>
            </a:r>
            <a:r>
              <a:rPr dirty="0" err="1"/>
              <a:t>같지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그러다가</a:t>
            </a:r>
            <a:r>
              <a:rPr dirty="0"/>
              <a:t> 그 </a:t>
            </a:r>
            <a:r>
              <a:rPr dirty="0" err="1"/>
              <a:t>권리를</a:t>
            </a:r>
            <a:r>
              <a:rPr dirty="0"/>
              <a:t> </a:t>
            </a:r>
            <a:r>
              <a:rPr dirty="0" err="1"/>
              <a:t>가진</a:t>
            </a:r>
            <a:r>
              <a:rPr dirty="0"/>
              <a:t> </a:t>
            </a:r>
            <a:r>
              <a:rPr dirty="0" err="1"/>
              <a:t>사람이</a:t>
            </a:r>
            <a:r>
              <a:rPr dirty="0"/>
              <a:t> </a:t>
            </a:r>
            <a:r>
              <a:rPr dirty="0" err="1"/>
              <a:t>나타나면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그에게</a:t>
            </a:r>
            <a:r>
              <a:rPr dirty="0"/>
              <a:t> </a:t>
            </a:r>
            <a:r>
              <a:rPr dirty="0" err="1"/>
              <a:t>그것을</a:t>
            </a:r>
            <a:r>
              <a:rPr dirty="0"/>
              <a:t> 줄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3154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 ruin! A ruin! I will make it a ruin! It will not be restored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until he comes to whom it rightfully belongs; to him I will give it.'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261142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28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너 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암몬</a:t>
            </a:r>
            <a:r>
              <a:rPr dirty="0"/>
              <a:t> </a:t>
            </a:r>
            <a:r>
              <a:rPr dirty="0" err="1"/>
              <a:t>자손들과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받을</a:t>
            </a:r>
            <a:r>
              <a:rPr dirty="0"/>
              <a:t> </a:t>
            </a:r>
            <a:r>
              <a:rPr dirty="0" err="1"/>
              <a:t>모욕에</a:t>
            </a:r>
            <a:r>
              <a:rPr dirty="0"/>
              <a:t> </a:t>
            </a:r>
            <a:r>
              <a:rPr dirty="0" err="1"/>
              <a:t>대해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주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말씀하신다고</a:t>
            </a:r>
            <a:r>
              <a:rPr dirty="0"/>
              <a:t> </a:t>
            </a:r>
            <a:r>
              <a:rPr dirty="0" err="1"/>
              <a:t>예언하며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</a:t>
            </a:r>
            <a:r>
              <a:rPr dirty="0" err="1"/>
              <a:t>칼이다</a:t>
            </a:r>
            <a:r>
              <a:rPr dirty="0"/>
              <a:t>! </a:t>
            </a:r>
            <a:r>
              <a:rPr dirty="0" err="1"/>
              <a:t>칼이</a:t>
            </a:r>
            <a:r>
              <a:rPr dirty="0"/>
              <a:t> </a:t>
            </a:r>
            <a:r>
              <a:rPr dirty="0" err="1"/>
              <a:t>뽑혔다</a:t>
            </a:r>
            <a:r>
              <a:rPr dirty="0"/>
              <a:t>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학살하기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, </a:t>
            </a:r>
            <a:r>
              <a:rPr dirty="0" err="1"/>
              <a:t>집어</a:t>
            </a:r>
            <a:r>
              <a:rPr dirty="0"/>
              <a:t> </a:t>
            </a:r>
            <a:r>
              <a:rPr dirty="0" err="1"/>
              <a:t>삼키게</a:t>
            </a:r>
            <a:r>
              <a:rPr dirty="0"/>
              <a:t> </a:t>
            </a:r>
            <a:r>
              <a:rPr dirty="0" err="1"/>
              <a:t>하기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광이</a:t>
            </a:r>
            <a:r>
              <a:rPr dirty="0"/>
              <a:t> </a:t>
            </a:r>
            <a:r>
              <a:rPr dirty="0" err="1"/>
              <a:t>내지고</a:t>
            </a:r>
            <a:r>
              <a:rPr dirty="0"/>
              <a:t> </a:t>
            </a:r>
            <a:r>
              <a:rPr dirty="0" err="1"/>
              <a:t>번개처럼</a:t>
            </a:r>
            <a:r>
              <a:rPr dirty="0"/>
              <a:t> </a:t>
            </a:r>
            <a:r>
              <a:rPr dirty="0" err="1"/>
              <a:t>번쩍인다</a:t>
            </a:r>
            <a:r>
              <a:rPr dirty="0"/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24378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"And you, son of man, prophesy and say,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`This is what the Sovereign LORD says about the Ammonites and their insults: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"`A sword, a sword, drawn for the slaughter, polished to consume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to flash like lightning!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29</a:t>
            </a:r>
            <a:br>
              <a:rPr dirty="0"/>
            </a:br>
            <a:r>
              <a:rPr dirty="0" err="1"/>
              <a:t>점쟁이들이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허황된</a:t>
            </a:r>
            <a:r>
              <a:rPr dirty="0"/>
              <a:t> </a:t>
            </a:r>
            <a:r>
              <a:rPr dirty="0" err="1"/>
              <a:t>환상을</a:t>
            </a:r>
            <a:r>
              <a:rPr dirty="0"/>
              <a:t> </a:t>
            </a:r>
            <a:r>
              <a:rPr dirty="0" err="1"/>
              <a:t>보고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거짓된</a:t>
            </a:r>
            <a:r>
              <a:rPr dirty="0"/>
              <a:t> </a:t>
            </a:r>
            <a:r>
              <a:rPr dirty="0" err="1"/>
              <a:t>점을</a:t>
            </a:r>
            <a:r>
              <a:rPr dirty="0"/>
              <a:t> 쳐 </a:t>
            </a:r>
            <a:r>
              <a:rPr dirty="0" err="1"/>
              <a:t>주고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학살당한</a:t>
            </a:r>
            <a:r>
              <a:rPr dirty="0"/>
              <a:t> </a:t>
            </a:r>
            <a:r>
              <a:rPr dirty="0" err="1"/>
              <a:t>악인의</a:t>
            </a:r>
            <a:r>
              <a:rPr dirty="0"/>
              <a:t> 목 </a:t>
            </a:r>
            <a:r>
              <a:rPr dirty="0" err="1"/>
              <a:t>위에</a:t>
            </a:r>
            <a:r>
              <a:rPr dirty="0"/>
              <a:t> </a:t>
            </a:r>
            <a:r>
              <a:rPr dirty="0" err="1"/>
              <a:t>두려고</a:t>
            </a:r>
            <a:r>
              <a:rPr dirty="0"/>
              <a:t> </a:t>
            </a:r>
            <a:r>
              <a:rPr dirty="0" err="1"/>
              <a:t>하니</a:t>
            </a:r>
            <a:r>
              <a:rPr dirty="0"/>
              <a:t> </a:t>
            </a:r>
            <a:r>
              <a:rPr dirty="0" err="1"/>
              <a:t>그들의</a:t>
            </a:r>
            <a:r>
              <a:rPr dirty="0"/>
              <a:t> 날, </a:t>
            </a:r>
            <a:r>
              <a:rPr dirty="0" err="1"/>
              <a:t>죄악이</a:t>
            </a:r>
            <a:r>
              <a:rPr dirty="0"/>
              <a:t> </a:t>
            </a:r>
            <a:r>
              <a:rPr dirty="0" err="1"/>
              <a:t>끝날</a:t>
            </a:r>
            <a:r>
              <a:rPr dirty="0"/>
              <a:t> </a:t>
            </a:r>
            <a:r>
              <a:rPr dirty="0" err="1"/>
              <a:t>때가</a:t>
            </a:r>
            <a:r>
              <a:rPr dirty="0"/>
              <a:t> </a:t>
            </a:r>
            <a:r>
              <a:rPr dirty="0" err="1"/>
              <a:t>이르렀다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41182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Despite false visions concerning you and lying divinations about you,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be laid on the necks of the wicked who are to be slain,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whose day has come, whose time of punishment has reached its climax.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4182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땅에</a:t>
            </a:r>
            <a:r>
              <a:rPr dirty="0"/>
              <a:t> </a:t>
            </a:r>
            <a:r>
              <a:rPr dirty="0" err="1"/>
              <a:t>말하여라</a:t>
            </a:r>
            <a:r>
              <a:rPr dirty="0"/>
              <a:t>. ‘주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말한다</a:t>
            </a:r>
            <a:r>
              <a:rPr dirty="0"/>
              <a:t>.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대적한다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칼집에서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뽑아</a:t>
            </a:r>
            <a:r>
              <a:rPr dirty="0"/>
              <a:t> </a:t>
            </a:r>
            <a:r>
              <a:rPr dirty="0" err="1"/>
              <a:t>네게서</a:t>
            </a:r>
            <a:r>
              <a:rPr dirty="0"/>
              <a:t> </a:t>
            </a:r>
            <a:r>
              <a:rPr dirty="0" err="1"/>
              <a:t>의인과</a:t>
            </a:r>
            <a:r>
              <a:rPr dirty="0"/>
              <a:t> </a:t>
            </a:r>
            <a:r>
              <a:rPr dirty="0" err="1"/>
              <a:t>악인을</a:t>
            </a:r>
            <a:r>
              <a:rPr dirty="0"/>
              <a:t> </a:t>
            </a:r>
            <a:r>
              <a:rPr dirty="0" err="1"/>
              <a:t>처단할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51950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say to her: `This is what the LORD says: I am against you.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draw my sword from its scabbard and cut off from you both the righteous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the wicked.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30</a:t>
            </a:r>
            <a:br>
              <a:rPr dirty="0"/>
            </a:b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칼집에</a:t>
            </a:r>
            <a:r>
              <a:rPr dirty="0"/>
              <a:t> </a:t>
            </a:r>
            <a:r>
              <a:rPr dirty="0" err="1"/>
              <a:t>도로</a:t>
            </a:r>
            <a:r>
              <a:rPr dirty="0"/>
              <a:t> </a:t>
            </a:r>
            <a:r>
              <a:rPr dirty="0" err="1"/>
              <a:t>넣어라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창조된</a:t>
            </a:r>
            <a:r>
              <a:rPr dirty="0"/>
              <a:t> </a:t>
            </a:r>
            <a:r>
              <a:rPr dirty="0" err="1"/>
              <a:t>곳에서</a:t>
            </a:r>
            <a:r>
              <a:rPr dirty="0"/>
              <a:t>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태어난</a:t>
            </a:r>
            <a:r>
              <a:rPr dirty="0"/>
              <a:t> </a:t>
            </a:r>
            <a:r>
              <a:rPr dirty="0" err="1"/>
              <a:t>땅에서</a:t>
            </a:r>
            <a:r>
              <a:rPr dirty="0"/>
              <a:t> </a:t>
            </a: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심판할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3493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Return the sword to its scabbard. In the place where you were created,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land of your ancestry, I will judge you.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31</a:t>
            </a:r>
            <a:br>
              <a:rPr dirty="0"/>
            </a:br>
            <a:r>
              <a:rPr dirty="0" err="1"/>
              <a:t>내가</a:t>
            </a:r>
            <a:r>
              <a:rPr dirty="0"/>
              <a:t> 내 </a:t>
            </a:r>
            <a:r>
              <a:rPr dirty="0" err="1"/>
              <a:t>분노를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쏟아</a:t>
            </a:r>
            <a:r>
              <a:rPr dirty="0"/>
              <a:t> </a:t>
            </a:r>
            <a:r>
              <a:rPr dirty="0" err="1"/>
              <a:t>붓고</a:t>
            </a:r>
            <a:r>
              <a:rPr dirty="0"/>
              <a:t> 내 </a:t>
            </a:r>
            <a:r>
              <a:rPr dirty="0" err="1"/>
              <a:t>진노의</a:t>
            </a:r>
            <a:r>
              <a:rPr dirty="0"/>
              <a:t> </a:t>
            </a:r>
            <a:r>
              <a:rPr dirty="0" err="1"/>
              <a:t>불을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향해</a:t>
            </a:r>
            <a:r>
              <a:rPr dirty="0"/>
              <a:t> </a:t>
            </a:r>
            <a:r>
              <a:rPr dirty="0" err="1"/>
              <a:t>불며</a:t>
            </a:r>
            <a:r>
              <a:rPr dirty="0"/>
              <a:t> </a:t>
            </a:r>
            <a:r>
              <a:rPr dirty="0" err="1"/>
              <a:t>너를</a:t>
            </a:r>
            <a:r>
              <a:rPr dirty="0"/>
              <a:t> </a:t>
            </a:r>
            <a:r>
              <a:rPr dirty="0" err="1"/>
              <a:t>잔인한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파괴에</a:t>
            </a:r>
            <a:r>
              <a:rPr dirty="0"/>
              <a:t> </a:t>
            </a:r>
            <a:r>
              <a:rPr dirty="0" err="1"/>
              <a:t>능숙한</a:t>
            </a:r>
            <a:r>
              <a:rPr dirty="0"/>
              <a:t> </a:t>
            </a:r>
            <a:r>
              <a:rPr dirty="0" err="1"/>
              <a:t>사람들의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넘겨줄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0889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pour out my wrath upon you and breathe out my fiery anger against you;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 will hand you over to brutal men, men skilled in destruction.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81683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32</a:t>
            </a:r>
            <a:br>
              <a:rPr dirty="0"/>
            </a:br>
            <a:r>
              <a:rPr dirty="0" err="1"/>
              <a:t>너는</a:t>
            </a:r>
            <a:r>
              <a:rPr dirty="0"/>
              <a:t> 불 </a:t>
            </a:r>
            <a:r>
              <a:rPr dirty="0" err="1"/>
              <a:t>속에서</a:t>
            </a:r>
            <a:r>
              <a:rPr dirty="0"/>
              <a:t> </a:t>
            </a:r>
            <a:r>
              <a:rPr dirty="0" err="1"/>
              <a:t>땔감이</a:t>
            </a:r>
            <a:r>
              <a:rPr dirty="0"/>
              <a:t> 될 </a:t>
            </a:r>
            <a:r>
              <a:rPr dirty="0" err="1"/>
              <a:t>것이고</a:t>
            </a:r>
            <a:r>
              <a:rPr dirty="0"/>
              <a:t> 네 </a:t>
            </a:r>
            <a:r>
              <a:rPr dirty="0" err="1"/>
              <a:t>피가</a:t>
            </a:r>
            <a:r>
              <a:rPr dirty="0"/>
              <a:t> 그 땅 </a:t>
            </a:r>
            <a:r>
              <a:rPr dirty="0" err="1"/>
              <a:t>가운데</a:t>
            </a:r>
            <a:r>
              <a:rPr dirty="0"/>
              <a:t> </a:t>
            </a:r>
            <a:r>
              <a:rPr dirty="0" err="1"/>
              <a:t>있을</a:t>
            </a:r>
            <a:r>
              <a:rPr dirty="0"/>
              <a:t> </a:t>
            </a:r>
            <a:r>
              <a:rPr dirty="0" err="1"/>
              <a:t>것이며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네가</a:t>
            </a:r>
            <a:r>
              <a:rPr dirty="0"/>
              <a:t> 더 </a:t>
            </a:r>
            <a:r>
              <a:rPr dirty="0" err="1"/>
              <a:t>이상</a:t>
            </a:r>
            <a:r>
              <a:rPr dirty="0"/>
              <a:t> </a:t>
            </a:r>
            <a:r>
              <a:rPr dirty="0" err="1"/>
              <a:t>기억되지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나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말했기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1796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be fuel for the fire, your blood will be shed in your land,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 will be remembered no more; for I the LORD have spoken.'"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132233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내가</a:t>
            </a:r>
            <a:r>
              <a:rPr dirty="0"/>
              <a:t> </a:t>
            </a:r>
            <a:r>
              <a:rPr dirty="0" err="1"/>
              <a:t>네게서</a:t>
            </a:r>
            <a:r>
              <a:rPr dirty="0"/>
              <a:t> </a:t>
            </a:r>
            <a:r>
              <a:rPr dirty="0" err="1"/>
              <a:t>의인과</a:t>
            </a:r>
            <a:r>
              <a:rPr dirty="0"/>
              <a:t> </a:t>
            </a:r>
            <a:r>
              <a:rPr dirty="0" err="1"/>
              <a:t>악인을</a:t>
            </a:r>
            <a:r>
              <a:rPr dirty="0"/>
              <a:t> </a:t>
            </a:r>
            <a:r>
              <a:rPr dirty="0" err="1"/>
              <a:t>처단할</a:t>
            </a:r>
            <a:r>
              <a:rPr dirty="0"/>
              <a:t> </a:t>
            </a:r>
            <a:r>
              <a:rPr dirty="0" err="1"/>
              <a:t>것이기</a:t>
            </a:r>
            <a:r>
              <a:rPr dirty="0"/>
              <a:t> </a:t>
            </a:r>
            <a:r>
              <a:rPr dirty="0" err="1"/>
              <a:t>때문에</a:t>
            </a:r>
            <a:r>
              <a:rPr dirty="0"/>
              <a:t> 내 </a:t>
            </a:r>
            <a:r>
              <a:rPr dirty="0" err="1"/>
              <a:t>칼이</a:t>
            </a:r>
            <a:r>
              <a:rPr dirty="0"/>
              <a:t> </a:t>
            </a:r>
            <a:r>
              <a:rPr dirty="0" err="1"/>
              <a:t>칼집에서</a:t>
            </a:r>
            <a:r>
              <a:rPr dirty="0"/>
              <a:t> </a:t>
            </a:r>
            <a:r>
              <a:rPr dirty="0" err="1"/>
              <a:t>나와</a:t>
            </a:r>
            <a:r>
              <a:rPr dirty="0"/>
              <a:t> </a:t>
            </a:r>
            <a:r>
              <a:rPr dirty="0" err="1"/>
              <a:t>남쪽에서부터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북쪽까지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사람을</a:t>
            </a:r>
            <a:r>
              <a:rPr dirty="0"/>
              <a:t> 칠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82833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Because I am going to cut off the righteous and the wicked,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my sword will be unsheathed against everyone from south to north.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7260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그러면</a:t>
            </a:r>
            <a:r>
              <a:rPr dirty="0"/>
              <a:t> 나 </a:t>
            </a:r>
            <a:r>
              <a:rPr dirty="0" err="1"/>
              <a:t>여호와가</a:t>
            </a:r>
            <a:r>
              <a:rPr dirty="0"/>
              <a:t> </a:t>
            </a:r>
            <a:r>
              <a:rPr dirty="0" err="1"/>
              <a:t>칼을</a:t>
            </a:r>
            <a:r>
              <a:rPr dirty="0"/>
              <a:t> </a:t>
            </a:r>
            <a:r>
              <a:rPr dirty="0" err="1"/>
              <a:t>칼집에서</a:t>
            </a:r>
            <a:r>
              <a:rPr dirty="0"/>
              <a:t> </a:t>
            </a:r>
            <a:r>
              <a:rPr dirty="0" err="1"/>
              <a:t>뽑은</a:t>
            </a:r>
            <a:r>
              <a:rPr dirty="0"/>
              <a:t> </a:t>
            </a:r>
            <a:r>
              <a:rPr dirty="0" err="1"/>
              <a:t>것을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알게</a:t>
            </a:r>
            <a:r>
              <a:rPr dirty="0"/>
              <a:t> 될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칼이</a:t>
            </a:r>
            <a:r>
              <a:rPr dirty="0"/>
              <a:t> </a:t>
            </a:r>
            <a:r>
              <a:rPr dirty="0" err="1"/>
              <a:t>다시</a:t>
            </a:r>
            <a:r>
              <a:rPr dirty="0"/>
              <a:t> </a:t>
            </a:r>
            <a:r>
              <a:rPr dirty="0" err="1"/>
              <a:t>칼집으로</a:t>
            </a:r>
            <a:r>
              <a:rPr dirty="0"/>
              <a:t> </a:t>
            </a:r>
            <a:r>
              <a:rPr dirty="0" err="1"/>
              <a:t>돌아가지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16175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all people will know that I the LORD have drawn my sword from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its scabbard; it will not return again.'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67416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그러므로</a:t>
            </a:r>
            <a:r>
              <a:rPr dirty="0"/>
              <a:t> 너 </a:t>
            </a:r>
            <a:r>
              <a:rPr dirty="0" err="1"/>
              <a:t>사람아</a:t>
            </a:r>
            <a:r>
              <a:rPr dirty="0"/>
              <a:t>, </a:t>
            </a:r>
            <a:r>
              <a:rPr dirty="0" err="1"/>
              <a:t>탄식하여라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보는</a:t>
            </a:r>
            <a:r>
              <a:rPr dirty="0"/>
              <a:t> </a:t>
            </a:r>
            <a:r>
              <a:rPr dirty="0" err="1"/>
              <a:t>앞에서</a:t>
            </a:r>
            <a:r>
              <a:rPr dirty="0"/>
              <a:t> </a:t>
            </a:r>
            <a:r>
              <a:rPr dirty="0" err="1"/>
              <a:t>허리가</a:t>
            </a:r>
            <a:r>
              <a:rPr dirty="0"/>
              <a:t> </a:t>
            </a:r>
            <a:r>
              <a:rPr dirty="0" err="1"/>
              <a:t>끊어지듯</a:t>
            </a:r>
            <a:r>
              <a:rPr dirty="0"/>
              <a:t> </a:t>
            </a:r>
            <a:r>
              <a:rPr dirty="0" err="1"/>
              <a:t>쓰라림으로</a:t>
            </a:r>
            <a:r>
              <a:rPr dirty="0"/>
              <a:t> </a:t>
            </a:r>
            <a:r>
              <a:rPr dirty="0" err="1"/>
              <a:t>탄식하여라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7882286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"Therefore groan, son of man!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Groan before them with broken heart and bitter grief.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9927718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7</a:t>
            </a:r>
            <a:br>
              <a:rPr dirty="0"/>
            </a:br>
            <a:r>
              <a:rPr dirty="0" err="1"/>
              <a:t>그리고</a:t>
            </a:r>
            <a:r>
              <a:rPr dirty="0"/>
              <a:t> ‘왜 </a:t>
            </a:r>
            <a:r>
              <a:rPr dirty="0" err="1"/>
              <a:t>네가</a:t>
            </a:r>
            <a:r>
              <a:rPr dirty="0"/>
              <a:t> </a:t>
            </a:r>
            <a:r>
              <a:rPr dirty="0" err="1"/>
              <a:t>탄식하느냐</a:t>
            </a:r>
            <a:r>
              <a:rPr dirty="0"/>
              <a:t>?’고 </a:t>
            </a:r>
            <a:r>
              <a:rPr dirty="0" err="1"/>
              <a:t>그들이</a:t>
            </a:r>
            <a:r>
              <a:rPr dirty="0"/>
              <a:t> </a:t>
            </a:r>
            <a:r>
              <a:rPr dirty="0" err="1"/>
              <a:t>네게</a:t>
            </a:r>
            <a:r>
              <a:rPr dirty="0"/>
              <a:t> </a:t>
            </a:r>
            <a:r>
              <a:rPr dirty="0" err="1"/>
              <a:t>물으면</a:t>
            </a:r>
            <a:r>
              <a:rPr dirty="0"/>
              <a:t> </a:t>
            </a:r>
            <a:r>
              <a:rPr dirty="0" err="1"/>
              <a:t>너는</a:t>
            </a:r>
            <a:r>
              <a:rPr dirty="0"/>
              <a:t> </a:t>
            </a:r>
            <a:r>
              <a:rPr dirty="0" err="1"/>
              <a:t>대답하여라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소식</a:t>
            </a:r>
            <a:r>
              <a:rPr dirty="0"/>
              <a:t> </a:t>
            </a:r>
            <a:r>
              <a:rPr dirty="0" err="1"/>
              <a:t>때문이다</a:t>
            </a:r>
            <a:r>
              <a:rPr dirty="0"/>
              <a:t>. 그 </a:t>
            </a:r>
            <a:r>
              <a:rPr dirty="0" err="1"/>
              <a:t>소식이</a:t>
            </a:r>
            <a:r>
              <a:rPr dirty="0"/>
              <a:t> </a:t>
            </a:r>
            <a:r>
              <a:rPr dirty="0" err="1"/>
              <a:t>이르면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마음이</a:t>
            </a:r>
            <a:r>
              <a:rPr dirty="0"/>
              <a:t> </a:t>
            </a:r>
            <a:r>
              <a:rPr dirty="0" err="1"/>
              <a:t>녹고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손에</a:t>
            </a:r>
            <a:r>
              <a:rPr dirty="0"/>
              <a:t> </a:t>
            </a:r>
            <a:r>
              <a:rPr dirty="0" err="1"/>
              <a:t>힘이</a:t>
            </a:r>
            <a:r>
              <a:rPr dirty="0"/>
              <a:t> </a:t>
            </a:r>
            <a:r>
              <a:rPr dirty="0" err="1"/>
              <a:t>빠질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영이</a:t>
            </a:r>
            <a:r>
              <a:rPr dirty="0"/>
              <a:t> </a:t>
            </a:r>
            <a:r>
              <a:rPr dirty="0" err="1"/>
              <a:t>기력을</a:t>
            </a:r>
            <a:r>
              <a:rPr dirty="0"/>
              <a:t> </a:t>
            </a:r>
            <a:r>
              <a:rPr dirty="0" err="1"/>
              <a:t>잃고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사람의</a:t>
            </a:r>
            <a:r>
              <a:rPr dirty="0"/>
              <a:t> </a:t>
            </a:r>
            <a:r>
              <a:rPr dirty="0" err="1"/>
              <a:t>무릎이</a:t>
            </a:r>
            <a:r>
              <a:rPr dirty="0"/>
              <a:t> </a:t>
            </a:r>
            <a:r>
              <a:rPr dirty="0" err="1"/>
              <a:t>떨릴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.’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그 </a:t>
            </a:r>
            <a:r>
              <a:rPr dirty="0" err="1"/>
              <a:t>일이</a:t>
            </a:r>
            <a:r>
              <a:rPr dirty="0"/>
              <a:t> </a:t>
            </a:r>
            <a:r>
              <a:rPr dirty="0" err="1"/>
              <a:t>다가오고</a:t>
            </a:r>
            <a:r>
              <a:rPr dirty="0"/>
              <a:t> </a:t>
            </a:r>
            <a:r>
              <a:rPr dirty="0" err="1"/>
              <a:t>있다</a:t>
            </a:r>
            <a:r>
              <a:rPr dirty="0"/>
              <a:t>! 그 </a:t>
            </a:r>
            <a:r>
              <a:rPr dirty="0" err="1"/>
              <a:t>일은</a:t>
            </a:r>
            <a:r>
              <a:rPr dirty="0"/>
              <a:t> </a:t>
            </a:r>
            <a:r>
              <a:rPr dirty="0" err="1"/>
              <a:t>반드시</a:t>
            </a:r>
            <a:r>
              <a:rPr dirty="0"/>
              <a:t> </a:t>
            </a:r>
            <a:r>
              <a:rPr dirty="0" err="1"/>
              <a:t>일어날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 주 </a:t>
            </a:r>
            <a:r>
              <a:rPr dirty="0" err="1"/>
              <a:t>여호와의</a:t>
            </a:r>
            <a:r>
              <a:rPr dirty="0"/>
              <a:t> </a:t>
            </a:r>
            <a:r>
              <a:rPr dirty="0" err="1"/>
              <a:t>말이다</a:t>
            </a:r>
            <a:r>
              <a:rPr dirty="0"/>
              <a:t>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793339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when they ask you, `Why are you groaning?' you shall say,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`Because of the news that is coming.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Every heart will melt and every hand go limp; every spirit will become faint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every knee become as weak as water.' It is coming!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It will surely take place, declares the Sovereign LORD."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여호와의 말씀이 내게 임해 말씀하셨다.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The word of the LORD came to me: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에스겔 Ezekiel | 21장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“사람아, 예언하며 말하여라. ‘여호와가 말한다. 칼아, 칼아, 날이 서고 광이 난다!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62768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"Son of man, prophesy and say, `This is what the Lord says: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"`A sword, a sword, sharpened and polished --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</TotalTime>
  <Words>1934</Words>
  <Application>Microsoft Office PowerPoint</Application>
  <PresentationFormat>와이드스크린</PresentationFormat>
  <Paragraphs>175</Paragraphs>
  <Slides>32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6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MOSAIQ</cp:lastModifiedBy>
  <cp:revision>129</cp:revision>
  <dcterms:created xsi:type="dcterms:W3CDTF">2019-02-17T10:11:46Z</dcterms:created>
  <dcterms:modified xsi:type="dcterms:W3CDTF">2022-09-06T23:31:16Z</dcterms:modified>
</cp:coreProperties>
</file>