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알몸을</a:t>
            </a:r>
            <a:r>
              <a:rPr dirty="0"/>
              <a:t> </a:t>
            </a:r>
            <a:r>
              <a:rPr dirty="0" err="1"/>
              <a:t>드러내는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월경</a:t>
            </a:r>
            <a:r>
              <a:rPr dirty="0"/>
              <a:t> </a:t>
            </a:r>
            <a:r>
              <a:rPr dirty="0" err="1"/>
              <a:t>중인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여자들을</a:t>
            </a:r>
            <a:r>
              <a:rPr dirty="0"/>
              <a:t> </a:t>
            </a:r>
            <a:r>
              <a:rPr dirty="0" err="1"/>
              <a:t>범하는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7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 are those who dishonor their fathers' bed;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 are those who violate women during their period,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are ceremonially unclean.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이웃의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사악하게도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며느리를</a:t>
            </a:r>
            <a:r>
              <a:rPr dirty="0"/>
              <a:t> </a:t>
            </a:r>
            <a:r>
              <a:rPr dirty="0" err="1"/>
              <a:t>더럽히고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자매</a:t>
            </a:r>
            <a:r>
              <a:rPr dirty="0"/>
              <a:t>, 곧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범하고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2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 one man commits a detestable offense with his neighbor's wife,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another shamefully defiles his daughter-in-law,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another violates his sister, his own father's daughter.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뇌물을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피 </a:t>
            </a:r>
            <a:r>
              <a:rPr dirty="0" err="1"/>
              <a:t>흘리는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고리대금과</a:t>
            </a:r>
            <a:r>
              <a:rPr dirty="0"/>
              <a:t> </a:t>
            </a: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이자를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네 </a:t>
            </a:r>
            <a:r>
              <a:rPr dirty="0" err="1"/>
              <a:t>이웃의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강탈해</a:t>
            </a:r>
            <a:r>
              <a:rPr dirty="0"/>
              <a:t> </a:t>
            </a:r>
            <a:r>
              <a:rPr dirty="0" err="1"/>
              <a:t>부당한</a:t>
            </a:r>
            <a:r>
              <a:rPr dirty="0"/>
              <a:t> </a:t>
            </a:r>
            <a:r>
              <a:rPr dirty="0" err="1"/>
              <a:t>이득을</a:t>
            </a:r>
            <a:r>
              <a:rPr dirty="0"/>
              <a:t> </a:t>
            </a:r>
            <a:r>
              <a:rPr dirty="0" err="1"/>
              <a:t>취했다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잊어버렸다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8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 men accept bribes to shed blood; you take usury and excessive interest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unjust gain from your neighbors by extortion.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have forgotten me, declares the Sovereign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11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취한</a:t>
            </a:r>
            <a:r>
              <a:rPr dirty="0"/>
              <a:t> </a:t>
            </a:r>
            <a:r>
              <a:rPr dirty="0" err="1"/>
              <a:t>부당한</a:t>
            </a:r>
            <a:r>
              <a:rPr dirty="0"/>
              <a:t> </a:t>
            </a:r>
            <a:r>
              <a:rPr dirty="0" err="1"/>
              <a:t>이득과</a:t>
            </a:r>
            <a:r>
              <a:rPr dirty="0"/>
              <a:t> 네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피 </a:t>
            </a:r>
            <a:r>
              <a:rPr dirty="0" err="1"/>
              <a:t>흘리게</a:t>
            </a:r>
            <a:r>
              <a:rPr dirty="0"/>
              <a:t> 한 일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손바닥을</a:t>
            </a:r>
            <a:r>
              <a:rPr dirty="0"/>
              <a:t> 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91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will surely strike my hands together at the unjust gain you have made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at the blood you have shed in your midst.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</a:t>
            </a:r>
            <a:r>
              <a:rPr dirty="0" err="1"/>
              <a:t>그날들에</a:t>
            </a:r>
            <a:r>
              <a:rPr dirty="0"/>
              <a:t> 네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견딜</a:t>
            </a:r>
            <a:r>
              <a:rPr dirty="0"/>
              <a:t> 수 </a:t>
            </a:r>
            <a:r>
              <a:rPr dirty="0" err="1"/>
              <a:t>있고</a:t>
            </a:r>
            <a:r>
              <a:rPr dirty="0"/>
              <a:t> 네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말했으니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40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your courage endure or your hands be strong in the day I deal with you?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the LORD have spoken, and I will do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9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흩뜨리고</a:t>
            </a:r>
            <a:r>
              <a:rPr dirty="0"/>
              <a:t> </a:t>
            </a:r>
            <a:r>
              <a:rPr dirty="0" err="1"/>
              <a:t>나라들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퍼지게</a:t>
            </a:r>
            <a:r>
              <a:rPr dirty="0"/>
              <a:t> 해 네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네게서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22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disperse you among the nations and scatter you through the countries;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put an end to your uncleanness.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네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더럽힐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22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have been defiled in the eyes of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know that I am the LORD.'"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me: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찌꺼기가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용광로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청동</a:t>
            </a:r>
            <a:r>
              <a:rPr dirty="0"/>
              <a:t>, </a:t>
            </a:r>
            <a:r>
              <a:rPr dirty="0" err="1"/>
              <a:t>주석</a:t>
            </a:r>
            <a:r>
              <a:rPr dirty="0"/>
              <a:t>, 철, </a:t>
            </a:r>
            <a:r>
              <a:rPr dirty="0" err="1"/>
              <a:t>납이다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은의</a:t>
            </a:r>
            <a:r>
              <a:rPr dirty="0"/>
              <a:t> </a:t>
            </a:r>
            <a:r>
              <a:rPr dirty="0" err="1"/>
              <a:t>찌꺼기일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81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the house of Israel has become dross to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of them are the copper, tin, iron and lead left inside a furnace.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but the dross of silver.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0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찌꺼기가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모아다가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가운데로</a:t>
            </a:r>
            <a:r>
              <a:rPr dirty="0"/>
              <a:t> </a:t>
            </a:r>
            <a:r>
              <a:rPr dirty="0" err="1"/>
              <a:t>가져갈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36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`Because you have all become dross, I will gather you into Jerusalem.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79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“너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심판하겠느냐</a:t>
            </a:r>
            <a:r>
              <a:rPr dirty="0"/>
              <a:t>? </a:t>
            </a:r>
            <a:r>
              <a:rPr dirty="0" err="1"/>
              <a:t>네가</a:t>
            </a:r>
            <a:r>
              <a:rPr dirty="0"/>
              <a:t> 이 </a:t>
            </a:r>
            <a:r>
              <a:rPr dirty="0" err="1"/>
              <a:t>피투성이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심판하겠느냐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그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일 </a:t>
            </a:r>
            <a:r>
              <a:rPr dirty="0" err="1"/>
              <a:t>모두를</a:t>
            </a:r>
            <a:r>
              <a:rPr dirty="0"/>
              <a:t>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상기시켜라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16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will you judge her? Will you judge this city of bloodshed?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confront her with all her detestable practices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은, </a:t>
            </a:r>
            <a:r>
              <a:rPr dirty="0" err="1"/>
              <a:t>청동</a:t>
            </a:r>
            <a:r>
              <a:rPr dirty="0"/>
              <a:t>, 철, 납, </a:t>
            </a:r>
            <a:r>
              <a:rPr dirty="0" err="1"/>
              <a:t>주석을</a:t>
            </a:r>
            <a:r>
              <a:rPr dirty="0"/>
              <a:t> </a:t>
            </a:r>
            <a:r>
              <a:rPr dirty="0" err="1"/>
              <a:t>용광로에</a:t>
            </a:r>
            <a:r>
              <a:rPr dirty="0"/>
              <a:t> </a:t>
            </a:r>
            <a:r>
              <a:rPr dirty="0" err="1"/>
              <a:t>모아다가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불어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녹이는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진노와</a:t>
            </a:r>
            <a:r>
              <a:rPr dirty="0"/>
              <a:t> </a:t>
            </a:r>
            <a:r>
              <a:rPr dirty="0" err="1"/>
              <a:t>분노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모아다가</a:t>
            </a:r>
            <a:r>
              <a:rPr dirty="0"/>
              <a:t> 그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넣고</a:t>
            </a:r>
            <a:r>
              <a:rPr dirty="0"/>
              <a:t> </a:t>
            </a:r>
            <a:r>
              <a:rPr dirty="0" err="1"/>
              <a:t>녹여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8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men gather silver, copper, iron, lead and tin into a furnace to melt 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fiery blast, so will I gather you in my anger and my wrath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you inside the city and melt you.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96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모아다가</a:t>
            </a:r>
            <a:r>
              <a:rPr dirty="0"/>
              <a:t> 내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불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그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녹아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69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gather you and I will blow on you with my fiery wrath,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be melted inside her.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396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은이</a:t>
            </a:r>
            <a:r>
              <a:rPr dirty="0"/>
              <a:t> </a:t>
            </a:r>
            <a:r>
              <a:rPr dirty="0" err="1"/>
              <a:t>용광로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녹듯이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그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나 </a:t>
            </a:r>
            <a:r>
              <a:rPr dirty="0" err="1"/>
              <a:t>여호와가</a:t>
            </a:r>
            <a:r>
              <a:rPr dirty="0"/>
              <a:t> 내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부었음을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15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silver is melted in a furnace, so you will be melted inside 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know that I the LORD have poured out my wrath upon you.'"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Again the word of the LORD came to me: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600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저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깨끗함을</a:t>
            </a:r>
            <a:r>
              <a:rPr dirty="0"/>
              <a:t> </a:t>
            </a:r>
            <a:r>
              <a:rPr dirty="0" err="1"/>
              <a:t>얻지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땅이요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비도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땅이다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84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say to the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`You are a land that has had no rain or showers in the day of wrath.'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예언자들이</a:t>
            </a:r>
            <a:r>
              <a:rPr dirty="0"/>
              <a:t> </a:t>
            </a:r>
            <a:r>
              <a:rPr dirty="0" err="1"/>
              <a:t>꾸미는</a:t>
            </a:r>
            <a:r>
              <a:rPr dirty="0"/>
              <a:t> </a:t>
            </a:r>
            <a:r>
              <a:rPr dirty="0" err="1"/>
              <a:t>음모가</a:t>
            </a:r>
            <a:r>
              <a:rPr dirty="0"/>
              <a:t> </a:t>
            </a:r>
            <a:r>
              <a:rPr dirty="0" err="1"/>
              <a:t>먹이를</a:t>
            </a:r>
            <a:r>
              <a:rPr dirty="0"/>
              <a:t> </a:t>
            </a:r>
            <a:r>
              <a:rPr dirty="0" err="1"/>
              <a:t>찢으며</a:t>
            </a:r>
            <a:r>
              <a:rPr dirty="0"/>
              <a:t> </a:t>
            </a:r>
            <a:r>
              <a:rPr dirty="0" err="1"/>
              <a:t>으르렁거리는</a:t>
            </a:r>
            <a:r>
              <a:rPr dirty="0"/>
              <a:t> </a:t>
            </a:r>
            <a:r>
              <a:rPr dirty="0" err="1"/>
              <a:t>사자와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집어삼키고</a:t>
            </a:r>
            <a:r>
              <a:rPr dirty="0"/>
              <a:t> </a:t>
            </a:r>
            <a:r>
              <a:rPr dirty="0" err="1"/>
              <a:t>보물과</a:t>
            </a:r>
            <a:r>
              <a:rPr dirty="0"/>
              <a:t> </a:t>
            </a:r>
            <a:r>
              <a:rPr dirty="0" err="1"/>
              <a:t>값비싼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빼앗고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과부들을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91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a conspiracy of her princes within her like a roaring lion tearing its prey;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devour people, take treasures and precious things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many widows within her.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제사장들은</a:t>
            </a:r>
            <a:r>
              <a:rPr dirty="0"/>
              <a:t> 내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어기고</a:t>
            </a:r>
            <a:r>
              <a:rPr dirty="0"/>
              <a:t> 내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더럽혔으며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거룩하지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구별하지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정결한</a:t>
            </a:r>
            <a:r>
              <a:rPr dirty="0"/>
              <a:t> </a:t>
            </a:r>
            <a:r>
              <a:rPr dirty="0" err="1"/>
              <a:t>것의</a:t>
            </a:r>
            <a:r>
              <a:rPr dirty="0"/>
              <a:t> </a:t>
            </a:r>
            <a:r>
              <a:rPr dirty="0" err="1"/>
              <a:t>차이를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안식일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감아</a:t>
            </a:r>
            <a:r>
              <a:rPr dirty="0"/>
              <a:t> </a:t>
            </a:r>
            <a:r>
              <a:rPr dirty="0" err="1"/>
              <a:t>버렸으니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더러워지고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960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priests do violence to my law and profane my holy things;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do not distinguish between the holy and the common;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teach that there is no difference between the unclean and the clean;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shut their eyes to the keeping of my Sabbaths,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 am profaned among them.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그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지도자들은</a:t>
            </a:r>
            <a:r>
              <a:rPr dirty="0"/>
              <a:t> </a:t>
            </a:r>
            <a:r>
              <a:rPr dirty="0" err="1"/>
              <a:t>먹이를</a:t>
            </a:r>
            <a:r>
              <a:rPr dirty="0"/>
              <a:t> </a:t>
            </a:r>
            <a:r>
              <a:rPr dirty="0" err="1"/>
              <a:t>찢는</a:t>
            </a:r>
            <a:r>
              <a:rPr dirty="0"/>
              <a:t> </a:t>
            </a:r>
            <a:r>
              <a:rPr dirty="0" err="1"/>
              <a:t>늑대들</a:t>
            </a:r>
            <a:r>
              <a:rPr dirty="0"/>
              <a:t> </a:t>
            </a:r>
            <a:r>
              <a:rPr dirty="0" err="1"/>
              <a:t>같아서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흘리고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죽이며</a:t>
            </a:r>
            <a:r>
              <a:rPr dirty="0"/>
              <a:t> </a:t>
            </a:r>
            <a:r>
              <a:rPr dirty="0" err="1"/>
              <a:t>부당한</a:t>
            </a:r>
            <a:r>
              <a:rPr dirty="0"/>
              <a:t> </a:t>
            </a:r>
            <a:r>
              <a:rPr dirty="0" err="1"/>
              <a:t>이득을</a:t>
            </a:r>
            <a:r>
              <a:rPr dirty="0"/>
              <a:t> </a:t>
            </a:r>
            <a:r>
              <a:rPr dirty="0" err="1"/>
              <a:t>얻고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77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officials within her are like wolves tearing their prey;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shed blood and kill people to make unjust gain.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914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예언자들은</a:t>
            </a:r>
            <a:r>
              <a:rPr dirty="0"/>
              <a:t> </a:t>
            </a:r>
            <a:r>
              <a:rPr dirty="0" err="1"/>
              <a:t>허황된</a:t>
            </a:r>
            <a:r>
              <a:rPr dirty="0"/>
              <a:t> </a:t>
            </a:r>
            <a:r>
              <a:rPr dirty="0" err="1"/>
              <a:t>계시를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점을</a:t>
            </a:r>
            <a:r>
              <a:rPr dirty="0"/>
              <a:t> 쳐 </a:t>
            </a:r>
            <a:r>
              <a:rPr dirty="0" err="1"/>
              <a:t>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말씀하시지도</a:t>
            </a:r>
            <a:r>
              <a:rPr dirty="0"/>
              <a:t> </a:t>
            </a:r>
            <a:r>
              <a:rPr dirty="0" err="1"/>
              <a:t>않았는데</a:t>
            </a:r>
            <a:r>
              <a:rPr dirty="0"/>
              <a:t> ‘주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말씀하셨다’라고</a:t>
            </a:r>
            <a:r>
              <a:rPr dirty="0"/>
              <a:t> </a:t>
            </a:r>
            <a:r>
              <a:rPr dirty="0" err="1"/>
              <a:t>말하면서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회칠을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9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prophets whitewash these deeds for them by false visions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lying divinations. They say, `This is what the Sovereign LORD says'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LORD has not spoken.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착취를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강도질을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억압하고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부당하게</a:t>
            </a:r>
            <a:r>
              <a:rPr dirty="0"/>
              <a:t> </a:t>
            </a:r>
            <a:r>
              <a:rPr dirty="0" err="1"/>
              <a:t>학대했다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34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of the land practice extortion and commit robbery;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oppress the poor and needy and mistreat the alien, denying them justice.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성내에서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살해해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흘림으로</a:t>
            </a:r>
            <a:r>
              <a:rPr dirty="0"/>
              <a:t> </a:t>
            </a:r>
            <a:r>
              <a:rPr dirty="0" err="1"/>
              <a:t>보응의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이르게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더럽히는</a:t>
            </a:r>
            <a:r>
              <a:rPr dirty="0"/>
              <a:t> </a:t>
            </a:r>
            <a:r>
              <a:rPr dirty="0" err="1"/>
              <a:t>성읍아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58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say: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city that brings on herself doom by shedding blood in her midst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defiles herself by making idols,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쌓고</a:t>
            </a:r>
            <a:r>
              <a:rPr dirty="0"/>
              <a:t>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무너진</a:t>
            </a:r>
            <a:r>
              <a:rPr dirty="0"/>
              <a:t> </a:t>
            </a:r>
            <a:r>
              <a:rPr dirty="0" err="1"/>
              <a:t>틈에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멸망시키지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할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찾았지만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6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looked for a man among them who would build up the wall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stand before me in the gap on behalf of the land so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would not have to destroy it, but I found none.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붓고</a:t>
            </a:r>
            <a:r>
              <a:rPr dirty="0"/>
              <a:t> 내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소멸해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행동을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갚은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04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will pour out my wrath on them and consume them with my fiery anger,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bringing down on their own heads all they have done,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흘린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우상들로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더럽혀졌다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날들을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살아갈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다 </a:t>
            </a:r>
            <a:r>
              <a:rPr dirty="0" err="1"/>
              <a:t>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모욕의</a:t>
            </a:r>
            <a:r>
              <a:rPr dirty="0"/>
              <a:t> </a:t>
            </a:r>
            <a:r>
              <a:rPr dirty="0" err="1"/>
              <a:t>대상으로</a:t>
            </a:r>
            <a:r>
              <a:rPr dirty="0"/>
              <a:t> </a:t>
            </a:r>
            <a:r>
              <a:rPr dirty="0" err="1"/>
              <a:t>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나라들의</a:t>
            </a:r>
            <a:r>
              <a:rPr dirty="0"/>
              <a:t> </a:t>
            </a:r>
            <a:r>
              <a:rPr dirty="0" err="1"/>
              <a:t>조롱거리가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661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become guilty because of the blood you have shed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become defiled by the idols you have made.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brought your days to a close, and the end of your years has come.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will make you an object of scorn to the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laughingstock to all the countries.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혼란으로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차고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더럽혀진</a:t>
            </a:r>
            <a:r>
              <a:rPr dirty="0"/>
              <a:t> </a:t>
            </a:r>
            <a:r>
              <a:rPr dirty="0" err="1"/>
              <a:t>성읍아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너로부터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사람들이나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다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조롱할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20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are near and those who are far away will mock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infamous city, full of turmoil.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이스라엘의 지도자들은 성읍 안에서 자신의 권력을 이용해 사람을 살해했다.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99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"`See how each of the princes of Israel who are in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uses his power to shed blood.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어머니를</a:t>
            </a:r>
            <a:r>
              <a:rPr dirty="0"/>
              <a:t> </a:t>
            </a:r>
            <a:r>
              <a:rPr dirty="0" err="1"/>
              <a:t>업신여겼고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억압했으며</a:t>
            </a:r>
            <a:r>
              <a:rPr dirty="0"/>
              <a:t> 그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고아와</a:t>
            </a:r>
            <a:r>
              <a:rPr dirty="0"/>
              <a:t> </a:t>
            </a:r>
            <a:r>
              <a:rPr dirty="0" err="1"/>
              <a:t>과부를</a:t>
            </a:r>
            <a:r>
              <a:rPr dirty="0"/>
              <a:t> </a:t>
            </a:r>
            <a:r>
              <a:rPr dirty="0" err="1"/>
              <a:t>학대했다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3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 they have treated father and mother with contempt;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 they have oppressed the alien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mistreated the fatherless and the widow.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너희가 내 거룩한 물건들을 무시했고 내 안식일을 더럽혔다.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have despised my holy things and desecrated my Sabbaths.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비방하며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살해해</a:t>
            </a:r>
            <a:r>
              <a:rPr dirty="0"/>
              <a:t> 피 </a:t>
            </a:r>
            <a:r>
              <a:rPr dirty="0" err="1"/>
              <a:t>흘리는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안에</a:t>
            </a:r>
            <a:r>
              <a:rPr dirty="0"/>
              <a:t> 산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있으며</a:t>
            </a:r>
            <a:r>
              <a:rPr dirty="0"/>
              <a:t> 그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짓들을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79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 are slanderous men bent on shedding blood;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 are those who eat at the mountain shrines and commit lewd acts.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1767</Words>
  <Application>Microsoft Office PowerPoint</Application>
  <PresentationFormat>와이드스크린</PresentationFormat>
  <Paragraphs>174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2022-09-06T23:36:48Z</dcterms:modified>
</cp:coreProperties>
</file>