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벌거벗겼고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갔으며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여자들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웃음거리가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심판한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60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stripped her naked, took away her sons and daughters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killed her with the sword. She became a byword among women,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punishment was inflicted on 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오홀리바는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언니보다</a:t>
            </a:r>
            <a:r>
              <a:rPr dirty="0"/>
              <a:t> 더 </a:t>
            </a:r>
            <a:r>
              <a:rPr dirty="0" err="1"/>
              <a:t>타락했으며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언니의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짓보다</a:t>
            </a:r>
            <a:r>
              <a:rPr dirty="0"/>
              <a:t> 더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43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"Her sister </a:t>
            </a:r>
            <a:r>
              <a:rPr dirty="0" err="1"/>
              <a:t>Oholibah</a:t>
            </a:r>
            <a:r>
              <a:rPr dirty="0"/>
              <a:t> saw this, yet in her lust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prostitution she was more depraved than her sister.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이웃인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갈망했는데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통치자들과</a:t>
            </a:r>
            <a:r>
              <a:rPr dirty="0"/>
              <a:t> </a:t>
            </a:r>
            <a:r>
              <a:rPr dirty="0" err="1"/>
              <a:t>지도자들로서</a:t>
            </a:r>
            <a:r>
              <a:rPr dirty="0"/>
              <a:t> </a:t>
            </a:r>
            <a:r>
              <a:rPr dirty="0" err="1"/>
              <a:t>화려한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용사들이었고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타는</a:t>
            </a:r>
            <a:r>
              <a:rPr dirty="0"/>
              <a:t> </a:t>
            </a:r>
            <a:r>
              <a:rPr dirty="0" err="1"/>
              <a:t>기마병들이었고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잘생긴</a:t>
            </a:r>
            <a:r>
              <a:rPr dirty="0"/>
              <a:t> </a:t>
            </a:r>
            <a:r>
              <a:rPr dirty="0" err="1"/>
              <a:t>젊은이들이었다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32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too lusted after the Assyrians -- governors and commanders,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warriors in full dress, mounted horsemen, all handsome young men.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그녀 또한 자신을 더럽힌 것을 보았다. 그들 둘 다 똑같은 길을 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saw that she too defiled herself; both of them went the same way.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04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더해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. </a:t>
            </a: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벽에</a:t>
            </a:r>
            <a:r>
              <a:rPr dirty="0"/>
              <a:t> </a:t>
            </a:r>
            <a:r>
              <a:rPr dirty="0" err="1"/>
              <a:t>새겨진</a:t>
            </a:r>
            <a:r>
              <a:rPr dirty="0"/>
              <a:t> </a:t>
            </a:r>
            <a:r>
              <a:rPr dirty="0" err="1"/>
              <a:t>남자들의</a:t>
            </a:r>
            <a:r>
              <a:rPr dirty="0"/>
              <a:t> </a:t>
            </a:r>
            <a:r>
              <a:rPr dirty="0" err="1"/>
              <a:t>모습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붉은색으로</a:t>
            </a:r>
            <a:r>
              <a:rPr dirty="0"/>
              <a:t> </a:t>
            </a:r>
            <a:r>
              <a:rPr dirty="0" err="1"/>
              <a:t>새겨진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모습을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345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she carried her prostitution still further. She saw men portrayed on a wall,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figures of Chaldeans portrayed in red,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허리에는</a:t>
            </a:r>
            <a:r>
              <a:rPr dirty="0"/>
              <a:t> </a:t>
            </a:r>
            <a:r>
              <a:rPr dirty="0" err="1"/>
              <a:t>띠를</a:t>
            </a:r>
            <a:r>
              <a:rPr dirty="0"/>
              <a:t> </a:t>
            </a:r>
            <a:r>
              <a:rPr dirty="0" err="1"/>
              <a:t>두르고</a:t>
            </a:r>
            <a:r>
              <a:rPr dirty="0"/>
              <a:t> </a:t>
            </a:r>
            <a:r>
              <a:rPr dirty="0" err="1"/>
              <a:t>머리에는</a:t>
            </a:r>
            <a:r>
              <a:rPr dirty="0"/>
              <a:t> </a:t>
            </a:r>
            <a:r>
              <a:rPr dirty="0" err="1"/>
              <a:t>길게</a:t>
            </a:r>
            <a:r>
              <a:rPr dirty="0"/>
              <a:t> </a:t>
            </a:r>
            <a:r>
              <a:rPr dirty="0" err="1"/>
              <a:t>늘어뜨린</a:t>
            </a:r>
            <a:r>
              <a:rPr dirty="0"/>
              <a:t> </a:t>
            </a:r>
            <a:r>
              <a:rPr dirty="0" err="1"/>
              <a:t>띠를</a:t>
            </a:r>
            <a:r>
              <a:rPr dirty="0"/>
              <a:t> 한 </a:t>
            </a:r>
            <a:r>
              <a:rPr dirty="0" err="1"/>
              <a:t>모습이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태생인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장교들처럼</a:t>
            </a:r>
            <a:r>
              <a:rPr dirty="0"/>
              <a:t> </a:t>
            </a:r>
            <a:r>
              <a:rPr dirty="0" err="1"/>
              <a:t>보였다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23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belts around their waists and flowing turbans on their heads;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them looked like Babylonian chariot officers, natives of Chaldea.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그녀는 그들을 보자마자 그들에게 정욕을 품어 갈대아에 사람을 보냈다.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310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soon as she saw them, she lusted after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sent messengers to them in Chaldea.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그녀에게로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애정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침대로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음란함으로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더럽혔다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더러워진</a:t>
            </a:r>
            <a:r>
              <a:rPr dirty="0"/>
              <a:t> 뒤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사이가</a:t>
            </a:r>
            <a:r>
              <a:rPr dirty="0"/>
              <a:t> </a:t>
            </a:r>
            <a:r>
              <a:rPr dirty="0" err="1"/>
              <a:t>멀어졌다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Babylonians came to her, to the bed of love,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their lust they defiled her. After she had been defiled by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turned away from them in disgust.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드러내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알몸을</a:t>
            </a:r>
            <a:r>
              <a:rPr dirty="0"/>
              <a:t> </a:t>
            </a:r>
            <a:r>
              <a:rPr dirty="0" err="1"/>
              <a:t>드러내</a:t>
            </a:r>
            <a:r>
              <a:rPr dirty="0"/>
              <a:t> </a:t>
            </a:r>
            <a:r>
              <a:rPr dirty="0" err="1"/>
              <a:t>보였다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언니와</a:t>
            </a:r>
            <a:r>
              <a:rPr dirty="0"/>
              <a:t> </a:t>
            </a:r>
            <a:r>
              <a:rPr dirty="0" err="1"/>
              <a:t>사이가</a:t>
            </a:r>
            <a:r>
              <a:rPr dirty="0"/>
              <a:t> </a:t>
            </a:r>
            <a:r>
              <a:rPr dirty="0" err="1"/>
              <a:t>멀어지게</a:t>
            </a:r>
            <a:r>
              <a:rPr dirty="0"/>
              <a:t> 된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그녀와도</a:t>
            </a:r>
            <a:r>
              <a:rPr dirty="0"/>
              <a:t> </a:t>
            </a:r>
            <a:r>
              <a:rPr dirty="0" err="1"/>
              <a:t>사이가</a:t>
            </a:r>
            <a:r>
              <a:rPr dirty="0"/>
              <a:t> </a:t>
            </a:r>
            <a:r>
              <a:rPr dirty="0" err="1"/>
              <a:t>멀어지게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9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she carried on her prostitution openly and exposed her nakedness,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turned away from her in disgust, just as I had turned away from her sister.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그럼에도</a:t>
            </a:r>
            <a:r>
              <a:rPr dirty="0"/>
              <a:t> </a:t>
            </a: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하던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시절을</a:t>
            </a:r>
            <a:r>
              <a:rPr dirty="0"/>
              <a:t> </a:t>
            </a:r>
            <a:r>
              <a:rPr dirty="0" err="1"/>
              <a:t>회상하면서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더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53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she became more and more promiscuous as she recalled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days of her youth, when she was a prostitute in Egypt.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“사람아, 두 여자가 있었는데 그들은 한 어머니의 딸들이다.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"Son of man, there were two women, daughters of the same mother.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몸은 나귀와 같고 정력은 말과 같은 애인들을 그녀는 갈망했다.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00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she lusted after her lovers, whose genitals were like those of donkeys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whose emission was like that of horses.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이집트 사람들이 네 어린 젖가슴을 어루만졌던 어린 시절의 음란함을 네가 그리워했다.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86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 longed for the lewdness of your youth,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in Egypt your bosom was caressed and your young breasts fondled.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오홀리바여</a:t>
            </a:r>
            <a:r>
              <a:rPr dirty="0"/>
              <a:t>,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사이가</a:t>
            </a:r>
            <a:r>
              <a:rPr dirty="0"/>
              <a:t> </a:t>
            </a:r>
            <a:r>
              <a:rPr dirty="0" err="1"/>
              <a:t>멀어진</a:t>
            </a:r>
            <a:r>
              <a:rPr dirty="0"/>
              <a:t> 네 </a:t>
            </a:r>
            <a:r>
              <a:rPr dirty="0" err="1"/>
              <a:t>애인들을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선동해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대적하게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사방에서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0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"Therefore, </a:t>
            </a:r>
            <a:r>
              <a:rPr dirty="0" err="1"/>
              <a:t>Oholibah</a:t>
            </a:r>
            <a:r>
              <a:rPr dirty="0"/>
              <a:t>,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stir up your lovers against you, those you turned away from in disgust,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bring them against you from every side --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1666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브곳과</a:t>
            </a:r>
            <a:r>
              <a:rPr dirty="0"/>
              <a:t> </a:t>
            </a:r>
            <a:r>
              <a:rPr dirty="0" err="1"/>
              <a:t>소아와</a:t>
            </a:r>
            <a:r>
              <a:rPr dirty="0"/>
              <a:t> </a:t>
            </a:r>
            <a:r>
              <a:rPr dirty="0" err="1"/>
              <a:t>고아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더불어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잘생긴</a:t>
            </a:r>
            <a:r>
              <a:rPr dirty="0"/>
              <a:t> </a:t>
            </a:r>
            <a:r>
              <a:rPr dirty="0" err="1"/>
              <a:t>젊은이들이며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통치자들</a:t>
            </a:r>
            <a:r>
              <a:rPr dirty="0"/>
              <a:t>, </a:t>
            </a:r>
            <a:r>
              <a:rPr dirty="0" err="1"/>
              <a:t>지도자들</a:t>
            </a:r>
            <a:r>
              <a:rPr dirty="0"/>
              <a:t>, </a:t>
            </a:r>
            <a:r>
              <a:rPr dirty="0" err="1"/>
              <a:t>장교들</a:t>
            </a:r>
            <a:r>
              <a:rPr dirty="0"/>
              <a:t>, </a:t>
            </a:r>
            <a:r>
              <a:rPr dirty="0" err="1"/>
              <a:t>유명한</a:t>
            </a:r>
            <a:r>
              <a:rPr dirty="0"/>
              <a:t> </a:t>
            </a:r>
            <a:r>
              <a:rPr dirty="0" err="1"/>
              <a:t>사람들이며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타는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53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Babylonians and all the Chaldeans, the men of </a:t>
            </a:r>
            <a:r>
              <a:rPr dirty="0" err="1"/>
              <a:t>Pekod</a:t>
            </a:r>
            <a:r>
              <a:rPr dirty="0"/>
              <a:t> and </a:t>
            </a:r>
            <a:r>
              <a:rPr dirty="0" err="1"/>
              <a:t>Shoa</a:t>
            </a:r>
            <a:r>
              <a:rPr dirty="0"/>
              <a:t> and Koa,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Assyrians with them, handsome young men,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them governors and commanders, chariot officers and men of high rank,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mounted on horses.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무기와</a:t>
            </a:r>
            <a:r>
              <a:rPr dirty="0"/>
              <a:t> </a:t>
            </a:r>
            <a:r>
              <a:rPr dirty="0" err="1"/>
              <a:t>전차와</a:t>
            </a:r>
            <a:r>
              <a:rPr dirty="0"/>
              <a:t> </a:t>
            </a:r>
            <a:r>
              <a:rPr dirty="0" err="1"/>
              <a:t>수레와</a:t>
            </a:r>
            <a:r>
              <a:rPr dirty="0"/>
              <a:t> 한 </a:t>
            </a:r>
            <a:r>
              <a:rPr dirty="0" err="1"/>
              <a:t>무리의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거느리고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방패를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투구를</a:t>
            </a:r>
            <a:r>
              <a:rPr dirty="0"/>
              <a:t> </a:t>
            </a:r>
            <a:r>
              <a:rPr dirty="0" err="1"/>
              <a:t>쓰고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사방에</a:t>
            </a:r>
            <a:r>
              <a:rPr dirty="0"/>
              <a:t> </a:t>
            </a:r>
            <a:r>
              <a:rPr dirty="0" err="1"/>
              <a:t>포진할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심판권을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방식에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0125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come against you with weapons, chariots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wagons and with a throng of people;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take up positions against you on every side with large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small shields and with helmets. I will turn you over to them for punishment,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punish you according to their standards.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884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질투를</a:t>
            </a:r>
            <a:r>
              <a:rPr dirty="0"/>
              <a:t> 낼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격분해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대하며</a:t>
            </a:r>
            <a:r>
              <a:rPr dirty="0"/>
              <a:t> 네 </a:t>
            </a:r>
            <a:r>
              <a:rPr dirty="0" err="1"/>
              <a:t>코와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자를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네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네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갈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삼켜질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867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direct my jealous anger against you, and they will deal with you in fury.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cut off your noses and your ears,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of you who are left will fall by the sword.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take away your sons and daughters,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of you who are left will be consumed by fire.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그들은 네 옷을 벗기고 네 아름다운 장신구를 빼앗을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will also strip you of your clothes and take your fine jewelry.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땅에서부터</a:t>
            </a:r>
            <a:r>
              <a:rPr dirty="0"/>
              <a:t> </a:t>
            </a:r>
            <a:r>
              <a:rPr dirty="0" err="1"/>
              <a:t>했던</a:t>
            </a:r>
            <a:r>
              <a:rPr dirty="0"/>
              <a:t> 네 </a:t>
            </a:r>
            <a:r>
              <a:rPr dirty="0" err="1"/>
              <a:t>음란함과</a:t>
            </a:r>
            <a:r>
              <a:rPr dirty="0"/>
              <a:t> </a:t>
            </a:r>
            <a:r>
              <a:rPr dirty="0" err="1"/>
              <a:t>창녀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멈추게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들지도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r>
              <a:rPr dirty="0" err="1"/>
              <a:t>이집트를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기억하지도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49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will put a stop to the lewdness and prostitution you began in Egypt.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not look on these things with longing or remember Egypt anymore.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싫어하는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사이가</a:t>
            </a:r>
            <a:r>
              <a:rPr dirty="0"/>
              <a:t> </a:t>
            </a:r>
            <a:r>
              <a:rPr dirty="0" err="1"/>
              <a:t>멀어진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33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about to hand you over to those you hate,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those you turned away from in disgust.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655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미워함으로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대하고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일해서</a:t>
            </a:r>
            <a:r>
              <a:rPr dirty="0"/>
              <a:t> </a:t>
            </a:r>
            <a:r>
              <a:rPr dirty="0" err="1"/>
              <a:t>얻은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뺏어</a:t>
            </a:r>
            <a:r>
              <a:rPr dirty="0"/>
              <a:t> 갈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벌거벗기고</a:t>
            </a:r>
            <a:r>
              <a:rPr dirty="0"/>
              <a:t> </a:t>
            </a:r>
            <a:r>
              <a:rPr dirty="0" err="1"/>
              <a:t>알몸으로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알몸으로</a:t>
            </a:r>
            <a:r>
              <a:rPr dirty="0"/>
              <a:t> </a:t>
            </a:r>
            <a:r>
              <a:rPr dirty="0" err="1"/>
              <a:t>창녀</a:t>
            </a:r>
            <a:r>
              <a:rPr dirty="0"/>
              <a:t> 짓 한 것,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네 </a:t>
            </a:r>
            <a:r>
              <a:rPr dirty="0" err="1"/>
              <a:t>음란함과</a:t>
            </a:r>
            <a:r>
              <a:rPr dirty="0"/>
              <a:t> </a:t>
            </a:r>
            <a:r>
              <a:rPr dirty="0" err="1"/>
              <a:t>창녀</a:t>
            </a:r>
            <a:r>
              <a:rPr dirty="0"/>
              <a:t> </a:t>
            </a:r>
            <a:r>
              <a:rPr dirty="0" err="1"/>
              <a:t>짓이</a:t>
            </a:r>
            <a:r>
              <a:rPr dirty="0"/>
              <a:t> </a:t>
            </a:r>
            <a:r>
              <a:rPr dirty="0" err="1"/>
              <a:t>드러나게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054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deal with you in hatred and take away everything you have worked for.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leave you naked and bare,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shame of your prostitution will be exposed.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lewdness and promiscuity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시절에</a:t>
            </a:r>
            <a:r>
              <a:rPr dirty="0"/>
              <a:t> </a:t>
            </a:r>
            <a:r>
              <a:rPr dirty="0" err="1"/>
              <a:t>창녀가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가슴이</a:t>
            </a:r>
            <a:r>
              <a:rPr dirty="0"/>
              <a:t> </a:t>
            </a:r>
            <a:r>
              <a:rPr dirty="0" err="1"/>
              <a:t>어루만져졌고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그 </a:t>
            </a:r>
            <a:r>
              <a:rPr dirty="0" err="1"/>
              <a:t>처녀의</a:t>
            </a:r>
            <a:r>
              <a:rPr dirty="0"/>
              <a:t> </a:t>
            </a:r>
            <a:r>
              <a:rPr dirty="0" err="1"/>
              <a:t>젖가슴이</a:t>
            </a:r>
            <a:r>
              <a:rPr dirty="0"/>
              <a:t> </a:t>
            </a:r>
            <a:r>
              <a:rPr dirty="0" err="1"/>
              <a:t>애무당했다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98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became prostitutes in Egypt, engaging in prostitution from their youth.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land their breasts were fondled and their virgin bosoms caressed.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이것들이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행해지게</a:t>
            </a:r>
            <a:r>
              <a:rPr dirty="0"/>
              <a:t> 될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뒤따라서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우상들로</a:t>
            </a:r>
            <a:r>
              <a:rPr dirty="0"/>
              <a:t> </a:t>
            </a:r>
            <a:r>
              <a:rPr dirty="0" err="1"/>
              <a:t>더러워졌기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37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brought this upon you, because you lusted after the 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defiled yourself with their idols.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네가 네 언니의 길을 뒤따라 갔으니 내가 네 손에 그녀의 잔을 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have gone the way of your sister; so I will put her cup into your hand.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19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네 </a:t>
            </a:r>
            <a:r>
              <a:rPr dirty="0" err="1"/>
              <a:t>언니의</a:t>
            </a:r>
            <a:r>
              <a:rPr dirty="0"/>
              <a:t>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들이키고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담을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큰 </a:t>
            </a:r>
            <a:r>
              <a:rPr dirty="0" err="1"/>
              <a:t>잔이</a:t>
            </a:r>
            <a:r>
              <a:rPr dirty="0"/>
              <a:t> </a:t>
            </a:r>
            <a:r>
              <a:rPr dirty="0" err="1"/>
              <a:t>조롱과</a:t>
            </a:r>
            <a:r>
              <a:rPr dirty="0"/>
              <a:t> </a:t>
            </a:r>
            <a:r>
              <a:rPr dirty="0" err="1"/>
              <a:t>비웃음의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31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Sovereign LORD says: "You will drink your sister's cup,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cup large and deep; it will bring scorn and derision, for it holds so much.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224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공포와</a:t>
            </a:r>
            <a:r>
              <a:rPr dirty="0"/>
              <a:t> </a:t>
            </a:r>
            <a:r>
              <a:rPr dirty="0" err="1"/>
              <a:t>황폐함이</a:t>
            </a:r>
            <a:r>
              <a:rPr dirty="0"/>
              <a:t> </a:t>
            </a:r>
            <a:r>
              <a:rPr dirty="0" err="1"/>
              <a:t>담긴</a:t>
            </a:r>
            <a:r>
              <a:rPr dirty="0"/>
              <a:t> </a:t>
            </a:r>
            <a:r>
              <a:rPr dirty="0" err="1"/>
              <a:t>잔아</a:t>
            </a:r>
            <a:r>
              <a:rPr dirty="0"/>
              <a:t>, 네 </a:t>
            </a:r>
            <a:r>
              <a:rPr dirty="0" err="1"/>
              <a:t>자매</a:t>
            </a:r>
            <a:r>
              <a:rPr dirty="0"/>
              <a:t> </a:t>
            </a:r>
            <a:r>
              <a:rPr dirty="0" err="1"/>
              <a:t>사마리아의</a:t>
            </a:r>
            <a:r>
              <a:rPr dirty="0"/>
              <a:t> </a:t>
            </a:r>
            <a:r>
              <a:rPr dirty="0" err="1"/>
              <a:t>잔아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술 </a:t>
            </a:r>
            <a:r>
              <a:rPr dirty="0" err="1"/>
              <a:t>취함과</a:t>
            </a:r>
            <a:r>
              <a:rPr dirty="0"/>
              <a:t> </a:t>
            </a:r>
            <a:r>
              <a:rPr dirty="0" err="1"/>
              <a:t>슬픔으로</a:t>
            </a:r>
            <a:r>
              <a:rPr dirty="0"/>
              <a:t> </a:t>
            </a:r>
            <a:r>
              <a:rPr dirty="0" err="1"/>
              <a:t>가득할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970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filled with drunkenness and sorrow, the cup of ruin and desolation,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cup of your sister Samaria.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마셔서</a:t>
            </a:r>
            <a:r>
              <a:rPr dirty="0"/>
              <a:t> </a:t>
            </a:r>
            <a:r>
              <a:rPr dirty="0" err="1"/>
              <a:t>비우고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산산조각나게</a:t>
            </a:r>
            <a:r>
              <a:rPr dirty="0"/>
              <a:t> </a:t>
            </a:r>
            <a:r>
              <a:rPr dirty="0" err="1"/>
              <a:t>깨뜨리며</a:t>
            </a:r>
            <a:r>
              <a:rPr dirty="0"/>
              <a:t> 네 </a:t>
            </a:r>
            <a:r>
              <a:rPr dirty="0" err="1"/>
              <a:t>가슴을</a:t>
            </a:r>
            <a:r>
              <a:rPr dirty="0"/>
              <a:t> </a:t>
            </a:r>
            <a:r>
              <a:rPr dirty="0" err="1"/>
              <a:t>찢을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467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drink it and drain it dry; you will dash it to pieces and tear your breasts.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spoken, declares the Sovereign LORD.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32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잊었고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네 등 </a:t>
            </a:r>
            <a:r>
              <a:rPr dirty="0" err="1"/>
              <a:t>뒤로</a:t>
            </a:r>
            <a:r>
              <a:rPr dirty="0"/>
              <a:t> </a:t>
            </a:r>
            <a:r>
              <a:rPr dirty="0" err="1"/>
              <a:t>밀어붙였기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네 </a:t>
            </a:r>
            <a:r>
              <a:rPr dirty="0" err="1"/>
              <a:t>음란함과</a:t>
            </a:r>
            <a:r>
              <a:rPr dirty="0"/>
              <a:t> </a:t>
            </a:r>
            <a:r>
              <a:rPr dirty="0" err="1"/>
              <a:t>창녀짓에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감당해야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1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this is what the Sovereign LORD says: Since you have forgotten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thrust me behind your back,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bear the consequences of your lewdness and prostitution."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49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오홀라와</a:t>
            </a:r>
            <a:r>
              <a:rPr dirty="0"/>
              <a:t> </a:t>
            </a:r>
            <a:r>
              <a:rPr dirty="0" err="1"/>
              <a:t>오홀리바를</a:t>
            </a:r>
            <a:r>
              <a:rPr dirty="0"/>
              <a:t> </a:t>
            </a:r>
            <a:r>
              <a:rPr dirty="0" err="1"/>
              <a:t>심판하겠느냐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언급하여라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79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me: "Son of man, will you judge </a:t>
            </a:r>
            <a:r>
              <a:rPr dirty="0" err="1"/>
              <a:t>Oholah</a:t>
            </a:r>
            <a:r>
              <a:rPr dirty="0"/>
              <a:t> and </a:t>
            </a:r>
            <a:r>
              <a:rPr dirty="0" err="1"/>
              <a:t>Oholibah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confront them with their detestable practices,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간음했고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우상들과</a:t>
            </a:r>
            <a:r>
              <a:rPr dirty="0"/>
              <a:t> </a:t>
            </a:r>
            <a:r>
              <a:rPr dirty="0" err="1"/>
              <a:t>간음했다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심지어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낳아</a:t>
            </a:r>
            <a:r>
              <a:rPr dirty="0"/>
              <a:t> 준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자식들을</a:t>
            </a:r>
            <a:r>
              <a:rPr dirty="0"/>
              <a:t> </a:t>
            </a:r>
            <a:r>
              <a:rPr dirty="0" err="1"/>
              <a:t>제물로</a:t>
            </a:r>
            <a:r>
              <a:rPr dirty="0"/>
              <a:t> </a:t>
            </a:r>
            <a:r>
              <a:rPr dirty="0" err="1"/>
              <a:t>바쳐</a:t>
            </a:r>
            <a:r>
              <a:rPr dirty="0"/>
              <a:t> 불 </a:t>
            </a:r>
            <a:r>
              <a:rPr dirty="0" err="1"/>
              <a:t>속을</a:t>
            </a:r>
            <a:r>
              <a:rPr dirty="0"/>
              <a:t> </a:t>
            </a:r>
            <a:r>
              <a:rPr dirty="0" err="1"/>
              <a:t>지나가게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8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have committed adultery and blood is on their hands.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committed adultery with their idols; they even sacrificed their children,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they bore to me, as food for them.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그들은 또 내게 이런 일도 했다. 같은 날 그들이 내 성소를 더럽히고 내 안식일을 모독했다.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14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also done this to me: At that same time they defiled my sanctuary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desecrated my Sabbaths.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자식들을</a:t>
            </a:r>
            <a:r>
              <a:rPr dirty="0"/>
              <a:t> </a:t>
            </a:r>
            <a:r>
              <a:rPr dirty="0" err="1"/>
              <a:t>우상들에게</a:t>
            </a:r>
            <a:r>
              <a:rPr dirty="0"/>
              <a:t> </a:t>
            </a:r>
            <a:r>
              <a:rPr dirty="0" err="1"/>
              <a:t>희생제물로</a:t>
            </a:r>
            <a:r>
              <a:rPr dirty="0"/>
              <a:t> </a:t>
            </a:r>
            <a:r>
              <a:rPr dirty="0" err="1"/>
              <a:t>바치고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 내 </a:t>
            </a:r>
            <a:r>
              <a:rPr dirty="0" err="1"/>
              <a:t>성소에</a:t>
            </a:r>
            <a:r>
              <a:rPr dirty="0"/>
              <a:t> </a:t>
            </a:r>
            <a:r>
              <a:rPr dirty="0" err="1"/>
              <a:t>들어와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더럽힌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내 집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22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very day they sacrificed their children to their idols,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entered my sanctuary and desecrated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what they did in my house.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532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언니는</a:t>
            </a:r>
            <a:r>
              <a:rPr dirty="0"/>
              <a:t> </a:t>
            </a:r>
            <a:r>
              <a:rPr dirty="0" err="1"/>
              <a:t>오홀라고</a:t>
            </a:r>
            <a:r>
              <a:rPr dirty="0"/>
              <a:t> </a:t>
            </a:r>
            <a:r>
              <a:rPr dirty="0" err="1"/>
              <a:t>동생은</a:t>
            </a:r>
            <a:r>
              <a:rPr dirty="0"/>
              <a:t> </a:t>
            </a:r>
            <a:r>
              <a:rPr dirty="0" err="1"/>
              <a:t>오홀리바다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나와의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낳았다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말하자면</a:t>
            </a:r>
            <a:r>
              <a:rPr dirty="0"/>
              <a:t> </a:t>
            </a:r>
            <a:r>
              <a:rPr dirty="0" err="1"/>
              <a:t>오홀라는</a:t>
            </a:r>
            <a:r>
              <a:rPr dirty="0"/>
              <a:t> </a:t>
            </a:r>
            <a:r>
              <a:rPr dirty="0" err="1"/>
              <a:t>사마리아고</a:t>
            </a:r>
            <a:r>
              <a:rPr dirty="0"/>
              <a:t> </a:t>
            </a:r>
            <a:r>
              <a:rPr dirty="0" err="1"/>
              <a:t>오홀리바는</a:t>
            </a:r>
            <a:r>
              <a:rPr dirty="0"/>
              <a:t> </a:t>
            </a:r>
            <a:r>
              <a:rPr dirty="0" err="1"/>
              <a:t>예루살렘이다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older was named </a:t>
            </a:r>
            <a:r>
              <a:rPr dirty="0" err="1"/>
              <a:t>Oholah</a:t>
            </a:r>
            <a:r>
              <a:rPr dirty="0"/>
              <a:t>, and her sister was </a:t>
            </a:r>
            <a:r>
              <a:rPr dirty="0" err="1"/>
              <a:t>Oholibah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mine and gave birth to sons and daughters.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Oholah</a:t>
            </a:r>
            <a:r>
              <a:rPr dirty="0"/>
              <a:t> is Samaria, and </a:t>
            </a:r>
            <a:r>
              <a:rPr dirty="0" err="1"/>
              <a:t>Oholibah</a:t>
            </a:r>
            <a:r>
              <a:rPr dirty="0"/>
              <a:t> is Jerusalem.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또한</a:t>
            </a:r>
            <a:r>
              <a:rPr dirty="0"/>
              <a:t> 두 </a:t>
            </a:r>
            <a:r>
              <a:rPr dirty="0" err="1"/>
              <a:t>자매는</a:t>
            </a:r>
            <a:r>
              <a:rPr dirty="0"/>
              <a:t> </a:t>
            </a:r>
            <a:r>
              <a:rPr dirty="0" err="1"/>
              <a:t>사자를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먼 </a:t>
            </a:r>
            <a:r>
              <a:rPr dirty="0" err="1"/>
              <a:t>곳으로부터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불렀다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목욕하고</a:t>
            </a:r>
            <a:r>
              <a:rPr dirty="0"/>
              <a:t> 네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화장을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장신구로</a:t>
            </a:r>
            <a:r>
              <a:rPr dirty="0"/>
              <a:t> </a:t>
            </a:r>
            <a:r>
              <a:rPr dirty="0" err="1"/>
              <a:t>치장했다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75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even sent messengers for men who came from far away,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they arrived you bathed yourself for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painted your eyes and put on your jewelry.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5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우아하고</a:t>
            </a:r>
            <a:r>
              <a:rPr dirty="0"/>
              <a:t> 긴 </a:t>
            </a:r>
            <a:r>
              <a:rPr dirty="0" err="1"/>
              <a:t>의자에</a:t>
            </a:r>
            <a:r>
              <a:rPr dirty="0"/>
              <a:t> </a:t>
            </a:r>
            <a:r>
              <a:rPr dirty="0" err="1"/>
              <a:t>앉아서</a:t>
            </a:r>
            <a:r>
              <a:rPr dirty="0"/>
              <a:t> 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차리고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</a:t>
            </a:r>
            <a:r>
              <a:rPr dirty="0"/>
              <a:t> 내 </a:t>
            </a:r>
            <a:r>
              <a:rPr dirty="0" err="1"/>
              <a:t>분향과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놓아두었다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27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sat on an elegant couch, with a table spread before it on which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had placed the incense and oil that belonged to me.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5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떠들썩한</a:t>
            </a:r>
            <a:r>
              <a:rPr dirty="0"/>
              <a:t> </a:t>
            </a:r>
            <a:r>
              <a:rPr dirty="0" err="1"/>
              <a:t>군중의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들렸고</a:t>
            </a:r>
            <a:r>
              <a:rPr dirty="0"/>
              <a:t> 술 </a:t>
            </a:r>
            <a:r>
              <a:rPr dirty="0" err="1"/>
              <a:t>취한</a:t>
            </a:r>
            <a:r>
              <a:rPr dirty="0"/>
              <a:t>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광야로부터</a:t>
            </a:r>
            <a:r>
              <a:rPr dirty="0"/>
              <a:t> </a:t>
            </a:r>
            <a:r>
              <a:rPr dirty="0" err="1"/>
              <a:t>데려와서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두 </a:t>
            </a:r>
            <a:r>
              <a:rPr dirty="0" err="1"/>
              <a:t>자매의</a:t>
            </a:r>
            <a:r>
              <a:rPr dirty="0"/>
              <a:t> </a:t>
            </a:r>
            <a:r>
              <a:rPr dirty="0" err="1"/>
              <a:t>팔에</a:t>
            </a:r>
            <a:r>
              <a:rPr dirty="0"/>
              <a:t> </a:t>
            </a:r>
            <a:r>
              <a:rPr dirty="0" err="1"/>
              <a:t>팔찌를</a:t>
            </a:r>
            <a:r>
              <a:rPr dirty="0"/>
              <a:t> </a:t>
            </a:r>
            <a:r>
              <a:rPr dirty="0" err="1"/>
              <a:t>끼우고</a:t>
            </a:r>
            <a:r>
              <a:rPr dirty="0"/>
              <a:t> 두 </a:t>
            </a:r>
            <a:r>
              <a:rPr dirty="0" err="1"/>
              <a:t>자매의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왕관을</a:t>
            </a:r>
            <a:r>
              <a:rPr dirty="0"/>
              <a:t> </a:t>
            </a:r>
            <a:r>
              <a:rPr dirty="0" err="1"/>
              <a:t>씌웠다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47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noise of a carefree crowd was around her;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Sabeans were brought from the desert along with men from the rabble,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put bracelets on the arms of the woman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her sister and beautiful crowns on their heads.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407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간음으로</a:t>
            </a:r>
            <a:r>
              <a:rPr dirty="0"/>
              <a:t> </a:t>
            </a:r>
            <a:r>
              <a:rPr dirty="0" err="1"/>
              <a:t>찌든</a:t>
            </a:r>
            <a:r>
              <a:rPr dirty="0"/>
              <a:t> 두 </a:t>
            </a:r>
            <a:r>
              <a:rPr dirty="0" err="1"/>
              <a:t>여자에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생각했다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저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할까</a:t>
            </a:r>
            <a:r>
              <a:rPr dirty="0"/>
              <a:t>? </a:t>
            </a:r>
            <a:r>
              <a:rPr dirty="0" err="1"/>
              <a:t>그리고</a:t>
            </a:r>
            <a:r>
              <a:rPr dirty="0"/>
              <a:t> 저 </a:t>
            </a:r>
            <a:r>
              <a:rPr dirty="0" err="1"/>
              <a:t>여자와도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53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said about the one worn out by adultery,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`Now let them use her as a prostitute, for that is all she is.'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그 </a:t>
            </a:r>
            <a:r>
              <a:rPr dirty="0" err="1"/>
              <a:t>여자에게로</a:t>
            </a:r>
            <a:r>
              <a:rPr dirty="0"/>
              <a:t> </a:t>
            </a:r>
            <a:r>
              <a:rPr dirty="0" err="1"/>
              <a:t>들어갔다</a:t>
            </a:r>
            <a:r>
              <a:rPr dirty="0"/>
              <a:t>.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창녀에게</a:t>
            </a:r>
            <a:r>
              <a:rPr dirty="0"/>
              <a:t> </a:t>
            </a:r>
            <a:r>
              <a:rPr dirty="0" err="1"/>
              <a:t>들어가듯이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여자들인</a:t>
            </a:r>
            <a:r>
              <a:rPr dirty="0"/>
              <a:t> </a:t>
            </a:r>
            <a:r>
              <a:rPr dirty="0" err="1"/>
              <a:t>오홀라와</a:t>
            </a:r>
            <a:r>
              <a:rPr dirty="0"/>
              <a:t> </a:t>
            </a:r>
            <a:r>
              <a:rPr dirty="0" err="1"/>
              <a:t>오홀리바에게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들어갔다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36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slept with her. As men sleep with a prostitute,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slept with those lewd women, </a:t>
            </a:r>
            <a:r>
              <a:rPr dirty="0" err="1"/>
              <a:t>Oholah</a:t>
            </a:r>
            <a:r>
              <a:rPr dirty="0"/>
              <a:t> and </a:t>
            </a:r>
            <a:r>
              <a:rPr dirty="0" err="1"/>
              <a:t>Oholibah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간음한</a:t>
            </a:r>
            <a:r>
              <a:rPr dirty="0"/>
              <a:t> </a:t>
            </a:r>
            <a:r>
              <a:rPr dirty="0" err="1"/>
              <a:t>여자들을</a:t>
            </a:r>
            <a:r>
              <a:rPr dirty="0"/>
              <a:t> </a:t>
            </a:r>
            <a:r>
              <a:rPr dirty="0" err="1"/>
              <a:t>심판하며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흘린</a:t>
            </a:r>
            <a:r>
              <a:rPr dirty="0"/>
              <a:t> </a:t>
            </a:r>
            <a:r>
              <a:rPr dirty="0" err="1"/>
              <a:t>여자들을</a:t>
            </a:r>
            <a:r>
              <a:rPr dirty="0"/>
              <a:t> </a:t>
            </a:r>
            <a:r>
              <a:rPr dirty="0" err="1"/>
              <a:t>심판하듯이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의인들이</a:t>
            </a:r>
            <a:r>
              <a:rPr dirty="0"/>
              <a:t> </a:t>
            </a:r>
            <a:r>
              <a:rPr dirty="0" err="1"/>
              <a:t>저들을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저들이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여자들이고</a:t>
            </a:r>
            <a:r>
              <a:rPr dirty="0"/>
              <a:t> </a:t>
            </a:r>
            <a:r>
              <a:rPr dirty="0" err="1"/>
              <a:t>저들의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묻어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61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righteous men will sentence them to the punishment of women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commit adultery and shed blood,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are adulterous and blood is on their hands.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521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저 두 </a:t>
            </a:r>
            <a:r>
              <a:rPr dirty="0" err="1"/>
              <a:t>자매를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한 </a:t>
            </a:r>
            <a:r>
              <a:rPr dirty="0" err="1"/>
              <a:t>무리를</a:t>
            </a:r>
            <a:r>
              <a:rPr dirty="0"/>
              <a:t> </a:t>
            </a:r>
            <a:r>
              <a:rPr dirty="0" err="1"/>
              <a:t>일으켜</a:t>
            </a:r>
            <a:r>
              <a:rPr dirty="0"/>
              <a:t> </a:t>
            </a:r>
            <a:r>
              <a:rPr dirty="0" err="1"/>
              <a:t>세워라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저들을</a:t>
            </a:r>
            <a:r>
              <a:rPr dirty="0"/>
              <a:t> </a:t>
            </a:r>
            <a:r>
              <a:rPr dirty="0" err="1"/>
              <a:t>공포와</a:t>
            </a:r>
            <a:r>
              <a:rPr dirty="0"/>
              <a:t> </a:t>
            </a:r>
            <a:r>
              <a:rPr dirty="0" err="1"/>
              <a:t>약탈에</a:t>
            </a:r>
            <a:r>
              <a:rPr dirty="0"/>
              <a:t> </a:t>
            </a:r>
            <a:r>
              <a:rPr dirty="0" err="1"/>
              <a:t>넘겨주어라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25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Sovereign LORD says: Bring a mob against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give them over to terror and plunder.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/>
              <a:t>그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저들에게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던지고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저들을</a:t>
            </a:r>
            <a:r>
              <a:rPr dirty="0"/>
              <a:t> 벨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두 </a:t>
            </a:r>
            <a:r>
              <a:rPr dirty="0" err="1"/>
              <a:t>자매의</a:t>
            </a:r>
            <a:r>
              <a:rPr dirty="0"/>
              <a:t>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저들의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불태울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95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mob will stone them and cut them down with their swords;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kill their sons and daughters and burn down their houses.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이렇듯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땅으로부터</a:t>
            </a:r>
            <a:r>
              <a:rPr dirty="0"/>
              <a:t> </a:t>
            </a:r>
            <a:r>
              <a:rPr dirty="0" err="1"/>
              <a:t>음란함을</a:t>
            </a:r>
            <a:r>
              <a:rPr dirty="0"/>
              <a:t> </a:t>
            </a:r>
            <a:r>
              <a:rPr dirty="0" err="1"/>
              <a:t>멈추게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여자들이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 </a:t>
            </a:r>
            <a:r>
              <a:rPr dirty="0" err="1"/>
              <a:t>얻고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음란함과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03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I will put an end to lewdness in the land,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all women may take warning and not imitate you.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음란함을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우상들에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감당하게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주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79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suffer the penalty for your lewdness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bear the consequences of your sins of idolatry.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I am the Sovereign LORD."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045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오홀라는</a:t>
            </a:r>
            <a:r>
              <a:rPr dirty="0"/>
              <a:t> </a:t>
            </a: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속했을</a:t>
            </a:r>
            <a:r>
              <a:rPr dirty="0"/>
              <a:t> 때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이웃인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갈망했다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28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</a:t>
            </a:r>
            <a:r>
              <a:rPr dirty="0" err="1"/>
              <a:t>Oholah</a:t>
            </a:r>
            <a:r>
              <a:rPr dirty="0"/>
              <a:t> engaged in prostitution while she was still mine;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she lusted after her lovers, the Assyrians -- warriors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자주색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통치자들과</a:t>
            </a:r>
            <a:r>
              <a:rPr dirty="0"/>
              <a:t> </a:t>
            </a:r>
            <a:r>
              <a:rPr dirty="0" err="1"/>
              <a:t>지도자들로서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잘생긴</a:t>
            </a:r>
            <a:r>
              <a:rPr dirty="0"/>
              <a:t> </a:t>
            </a:r>
            <a:r>
              <a:rPr dirty="0" err="1"/>
              <a:t>젊은이들이었으며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타는</a:t>
            </a:r>
            <a:r>
              <a:rPr dirty="0"/>
              <a:t> </a:t>
            </a:r>
            <a:r>
              <a:rPr dirty="0" err="1"/>
              <a:t>기마병들이었다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01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clothed in blue, governors and commanders,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them handsome young men, and mounted horsemen.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잘생긴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갈망하던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우상들로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더럽혔다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58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gave herself as a prostitute to all the elite of the Assyrians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defiled herself with all the idols of everyone she lusted after.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이집트에서부터의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시절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그녀와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드러눕고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처녀</a:t>
            </a:r>
            <a:r>
              <a:rPr dirty="0"/>
              <a:t> </a:t>
            </a:r>
            <a:r>
              <a:rPr dirty="0" err="1"/>
              <a:t>젖가슴을</a:t>
            </a:r>
            <a:r>
              <a:rPr dirty="0"/>
              <a:t> </a:t>
            </a:r>
            <a:r>
              <a:rPr dirty="0" err="1"/>
              <a:t>애무했다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그녀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정욕을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53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did not give up the prostitution she began in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during her youth men slept with her, caressed her virgin bosom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poured out their lust upon her.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애인들의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갈망하는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"Therefore I handed her over to her lovers, the Assyrians, for whom she lusted.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2731</Words>
  <Application>Microsoft Office PowerPoint</Application>
  <PresentationFormat>와이드스크린</PresentationFormat>
  <Paragraphs>268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130</cp:revision>
  <dcterms:created xsi:type="dcterms:W3CDTF">2019-02-17T10:11:46Z</dcterms:created>
  <dcterms:modified xsi:type="dcterms:W3CDTF">2022-09-06T23:43:36Z</dcterms:modified>
</cp:coreProperties>
</file>