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아홉째 해 열째 달 10일에 여호와의 말씀이 내게 임해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105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ninth year, in the tenth month on the tenth day,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word of the LORD came to me: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나무를 쌓아 올리고 불을 붙이라. 고기를 잘 삶고 양념을 섞어 넣고 뼈들을 태우라.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707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heap on the wood and kindle the fire.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Cook the meat well, mixing in the spices; and let the bones be charred.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석탄불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빈 </a:t>
            </a:r>
            <a:r>
              <a:rPr dirty="0" err="1"/>
              <a:t>솥을</a:t>
            </a:r>
            <a:r>
              <a:rPr dirty="0"/>
              <a:t> </a:t>
            </a:r>
            <a:r>
              <a:rPr dirty="0" err="1"/>
              <a:t>얹어</a:t>
            </a:r>
            <a:r>
              <a:rPr dirty="0"/>
              <a:t> </a:t>
            </a:r>
            <a:r>
              <a:rPr dirty="0" err="1"/>
              <a:t>뜨겁게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그 </a:t>
            </a:r>
            <a:r>
              <a:rPr dirty="0" err="1"/>
              <a:t>청동을</a:t>
            </a:r>
            <a:r>
              <a:rPr dirty="0"/>
              <a:t> </a:t>
            </a:r>
            <a:r>
              <a:rPr dirty="0" err="1"/>
              <a:t>달구라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그것의</a:t>
            </a:r>
            <a:r>
              <a:rPr dirty="0"/>
              <a:t> </a:t>
            </a:r>
            <a:r>
              <a:rPr dirty="0" err="1"/>
              <a:t>더러움이</a:t>
            </a:r>
            <a:r>
              <a:rPr dirty="0"/>
              <a:t> 그 </a:t>
            </a:r>
            <a:r>
              <a:rPr dirty="0" err="1"/>
              <a:t>속에서</a:t>
            </a:r>
            <a:r>
              <a:rPr dirty="0"/>
              <a:t> </a:t>
            </a:r>
            <a:r>
              <a:rPr dirty="0" err="1"/>
              <a:t>녹고</a:t>
            </a:r>
            <a:r>
              <a:rPr dirty="0"/>
              <a:t> </a:t>
            </a:r>
            <a:r>
              <a:rPr dirty="0" err="1"/>
              <a:t>그것의</a:t>
            </a:r>
            <a:r>
              <a:rPr dirty="0"/>
              <a:t> </a:t>
            </a:r>
            <a:r>
              <a:rPr dirty="0" err="1"/>
              <a:t>녹이</a:t>
            </a:r>
            <a:r>
              <a:rPr dirty="0"/>
              <a:t> 타 </a:t>
            </a:r>
            <a:r>
              <a:rPr dirty="0" err="1"/>
              <a:t>없어질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844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set the empty pot on the coals till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becomes hot and its copper glows so its impurities may be melted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its deposit burned away.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179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이 </a:t>
            </a:r>
            <a:r>
              <a:rPr dirty="0" err="1"/>
              <a:t>성읍이</a:t>
            </a:r>
            <a:r>
              <a:rPr dirty="0"/>
              <a:t> </a:t>
            </a:r>
            <a:r>
              <a:rPr dirty="0" err="1"/>
              <a:t>온갖</a:t>
            </a:r>
            <a:r>
              <a:rPr dirty="0"/>
              <a:t> </a:t>
            </a:r>
            <a:r>
              <a:rPr dirty="0" err="1"/>
              <a:t>일로</a:t>
            </a:r>
            <a:r>
              <a:rPr dirty="0"/>
              <a:t> </a:t>
            </a:r>
            <a:r>
              <a:rPr dirty="0" err="1"/>
              <a:t>곤비하나</a:t>
            </a:r>
            <a:r>
              <a:rPr dirty="0"/>
              <a:t> </a:t>
            </a:r>
            <a:r>
              <a:rPr dirty="0" err="1"/>
              <a:t>엄청난</a:t>
            </a:r>
            <a:r>
              <a:rPr dirty="0"/>
              <a:t> </a:t>
            </a:r>
            <a:r>
              <a:rPr dirty="0" err="1"/>
              <a:t>녹이</a:t>
            </a:r>
            <a:r>
              <a:rPr dirty="0"/>
              <a:t> </a:t>
            </a:r>
            <a:r>
              <a:rPr dirty="0" err="1"/>
              <a:t>가마솥에서</a:t>
            </a:r>
            <a:r>
              <a:rPr dirty="0"/>
              <a:t> </a:t>
            </a:r>
            <a:r>
              <a:rPr dirty="0" err="1"/>
              <a:t>없어지지</a:t>
            </a:r>
            <a:r>
              <a:rPr dirty="0"/>
              <a:t> </a:t>
            </a:r>
            <a:r>
              <a:rPr dirty="0" err="1"/>
              <a:t>않았고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불 </a:t>
            </a:r>
            <a:r>
              <a:rPr dirty="0" err="1"/>
              <a:t>속에서도</a:t>
            </a:r>
            <a:r>
              <a:rPr dirty="0"/>
              <a:t> </a:t>
            </a:r>
            <a:r>
              <a:rPr dirty="0" err="1"/>
              <a:t>없어지지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251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has frustrated all efforts; its heavy deposit has not been removed,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even by fire.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4722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네 </a:t>
            </a:r>
            <a:r>
              <a:rPr dirty="0" err="1"/>
              <a:t>더러움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음란함이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깨끗하게</a:t>
            </a:r>
            <a:r>
              <a:rPr dirty="0"/>
              <a:t> 해 </a:t>
            </a:r>
            <a:r>
              <a:rPr dirty="0" err="1"/>
              <a:t>주었지만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네 </a:t>
            </a:r>
            <a:r>
              <a:rPr dirty="0" err="1"/>
              <a:t>더러움으로부터</a:t>
            </a:r>
            <a:r>
              <a:rPr dirty="0"/>
              <a:t> </a:t>
            </a:r>
            <a:r>
              <a:rPr dirty="0" err="1"/>
              <a:t>깨끗해지지</a:t>
            </a:r>
            <a:r>
              <a:rPr dirty="0"/>
              <a:t> </a:t>
            </a:r>
            <a:r>
              <a:rPr dirty="0" err="1"/>
              <a:t>않았기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향한</a:t>
            </a:r>
            <a:r>
              <a:rPr dirty="0"/>
              <a:t> 내 </a:t>
            </a:r>
            <a:r>
              <a:rPr dirty="0" err="1"/>
              <a:t>진노를</a:t>
            </a:r>
            <a:r>
              <a:rPr dirty="0"/>
              <a:t> </a:t>
            </a:r>
            <a:r>
              <a:rPr dirty="0" err="1"/>
              <a:t>그만둘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깨끗하지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551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"`Now your impurity is lewdness.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I tried to cleanse you but you would not be cleansed from your impurity,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not be clean again until my wrath against you has subsided.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3822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나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오고</a:t>
            </a:r>
            <a:r>
              <a:rPr dirty="0"/>
              <a:t> </a:t>
            </a:r>
            <a:r>
              <a:rPr dirty="0" err="1"/>
              <a:t>있으니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실행할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참지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불쌍히</a:t>
            </a:r>
            <a:r>
              <a:rPr dirty="0"/>
              <a:t> </a:t>
            </a:r>
            <a:r>
              <a:rPr dirty="0" err="1"/>
              <a:t>여기지도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r>
              <a:rPr dirty="0" err="1"/>
              <a:t>가엾게</a:t>
            </a:r>
            <a:r>
              <a:rPr dirty="0"/>
              <a:t> </a:t>
            </a:r>
            <a:r>
              <a:rPr dirty="0" err="1"/>
              <a:t>여기지도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행동과</a:t>
            </a:r>
            <a:r>
              <a:rPr dirty="0"/>
              <a:t> 네 </a:t>
            </a:r>
            <a:r>
              <a:rPr dirty="0" err="1"/>
              <a:t>행위에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심판할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8651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 the LORD have spoken. The time has come for me to act.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not hold back; I will not have pity, nor will I relent.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be judged according to your conduct and your actions,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declares the Sovereign LORD.'"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여호와의 말씀이 내게 임해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word of the LORD came to me: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98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“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네 </a:t>
            </a:r>
            <a:r>
              <a:rPr dirty="0" err="1"/>
              <a:t>눈의</a:t>
            </a:r>
            <a:r>
              <a:rPr dirty="0"/>
              <a:t> </a:t>
            </a:r>
            <a:r>
              <a:rPr dirty="0" err="1"/>
              <a:t>기쁨을</a:t>
            </a:r>
            <a:r>
              <a:rPr dirty="0"/>
              <a:t> </a:t>
            </a:r>
            <a:r>
              <a:rPr dirty="0" err="1"/>
              <a:t>일순간에</a:t>
            </a:r>
            <a:r>
              <a:rPr dirty="0"/>
              <a:t> </a:t>
            </a:r>
            <a:r>
              <a:rPr dirty="0" err="1"/>
              <a:t>빼앗을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슬퍼하거나</a:t>
            </a:r>
            <a:r>
              <a:rPr dirty="0"/>
              <a:t> </a:t>
            </a:r>
            <a:r>
              <a:rPr dirty="0" err="1"/>
              <a:t>울거나</a:t>
            </a:r>
            <a:r>
              <a:rPr dirty="0"/>
              <a:t> </a:t>
            </a:r>
            <a:r>
              <a:rPr dirty="0" err="1"/>
              <a:t>눈물을</a:t>
            </a:r>
            <a:r>
              <a:rPr dirty="0"/>
              <a:t> </a:t>
            </a:r>
            <a:r>
              <a:rPr dirty="0" err="1"/>
              <a:t>흘리지도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361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"Son of man, with one blow I am about to take away from you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delight of your eyes. Yet do not lament or weep or shed any tears.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76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조용히</a:t>
            </a:r>
            <a:r>
              <a:rPr dirty="0"/>
              <a:t> </a:t>
            </a:r>
            <a:r>
              <a:rPr dirty="0" err="1"/>
              <a:t>탄식하여라</a:t>
            </a:r>
            <a:r>
              <a:rPr dirty="0"/>
              <a:t>.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애곡하지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머리띠를</a:t>
            </a:r>
            <a:r>
              <a:rPr dirty="0"/>
              <a:t> </a:t>
            </a:r>
            <a:r>
              <a:rPr dirty="0" err="1"/>
              <a:t>머리에</a:t>
            </a:r>
            <a:r>
              <a:rPr dirty="0"/>
              <a:t> </a:t>
            </a:r>
            <a:r>
              <a:rPr dirty="0" err="1"/>
              <a:t>두르고</a:t>
            </a:r>
            <a:r>
              <a:rPr dirty="0"/>
              <a:t> 네 </a:t>
            </a:r>
            <a:r>
              <a:rPr dirty="0" err="1"/>
              <a:t>발에</a:t>
            </a:r>
            <a:r>
              <a:rPr dirty="0"/>
              <a:t> </a:t>
            </a:r>
            <a:r>
              <a:rPr dirty="0" err="1"/>
              <a:t>신을</a:t>
            </a:r>
            <a:r>
              <a:rPr dirty="0"/>
              <a:t> </a:t>
            </a:r>
            <a:r>
              <a:rPr dirty="0" err="1"/>
              <a:t>신어라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수염을</a:t>
            </a:r>
            <a:r>
              <a:rPr dirty="0"/>
              <a:t> </a:t>
            </a:r>
            <a:r>
              <a:rPr dirty="0" err="1"/>
              <a:t>가리지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애곡하는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먹는</a:t>
            </a:r>
            <a:r>
              <a:rPr dirty="0"/>
              <a:t> </a:t>
            </a:r>
            <a:r>
              <a:rPr dirty="0" err="1"/>
              <a:t>음식을</a:t>
            </a:r>
            <a:r>
              <a:rPr dirty="0"/>
              <a:t> </a:t>
            </a:r>
            <a:r>
              <a:rPr dirty="0" err="1"/>
              <a:t>먹지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054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Groan quietly; do not mourn for the dead.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Keep your turban fastened and your sandals on your feet;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cover the lower part of your face or eat the customary food of mourners."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아침에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말했는데</a:t>
            </a:r>
            <a:r>
              <a:rPr dirty="0"/>
              <a:t> </a:t>
            </a:r>
            <a:r>
              <a:rPr dirty="0" err="1"/>
              <a:t>저녁에</a:t>
            </a:r>
            <a:r>
              <a:rPr dirty="0"/>
              <a:t> 내 </a:t>
            </a:r>
            <a:r>
              <a:rPr dirty="0" err="1"/>
              <a:t>아내가</a:t>
            </a:r>
            <a:r>
              <a:rPr dirty="0"/>
              <a:t> </a:t>
            </a:r>
            <a:r>
              <a:rPr dirty="0" err="1"/>
              <a:t>죽었다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다음날</a:t>
            </a:r>
            <a:r>
              <a:rPr dirty="0"/>
              <a:t> </a:t>
            </a:r>
            <a:r>
              <a:rPr dirty="0" err="1"/>
              <a:t>아침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163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 spoke to the people in the morning, and in the evening my wife died.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next morning I did as I had been commanded.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0953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물었다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행동하는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의미가</a:t>
            </a:r>
            <a:r>
              <a:rPr dirty="0"/>
              <a:t> </a:t>
            </a:r>
            <a:r>
              <a:rPr dirty="0" err="1"/>
              <a:t>있는지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않겠습니까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808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people asked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"Won't you tell us what these things have to do with us?"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사람아</a:t>
            </a:r>
            <a:r>
              <a:rPr dirty="0"/>
              <a:t>, 이 </a:t>
            </a:r>
            <a:r>
              <a:rPr dirty="0" err="1"/>
              <a:t>날짜</a:t>
            </a:r>
            <a:r>
              <a:rPr dirty="0"/>
              <a:t>, </a:t>
            </a:r>
            <a:r>
              <a:rPr dirty="0" err="1"/>
              <a:t>바로</a:t>
            </a:r>
            <a:r>
              <a:rPr dirty="0"/>
              <a:t> 이 </a:t>
            </a:r>
            <a:r>
              <a:rPr dirty="0" err="1"/>
              <a:t>날짜를</a:t>
            </a:r>
            <a:r>
              <a:rPr dirty="0"/>
              <a:t> </a:t>
            </a:r>
            <a:r>
              <a:rPr dirty="0" err="1"/>
              <a:t>기록하여라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이날에</a:t>
            </a:r>
            <a:r>
              <a:rPr dirty="0"/>
              <a:t> </a:t>
            </a:r>
            <a:r>
              <a:rPr dirty="0" err="1"/>
              <a:t>예루살렘을</a:t>
            </a:r>
            <a:r>
              <a:rPr dirty="0"/>
              <a:t> </a:t>
            </a:r>
            <a:r>
              <a:rPr dirty="0" err="1"/>
              <a:t>포위했다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613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"Son of man, record this date, this very date,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 king of Babylon has laid siege to Jerusalem this very day.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그래서 내가 그들에게 말했다. “여호와의 말씀이 내게 임해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I said to them, "The word of the LORD came to me: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9313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‘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권세의</a:t>
            </a:r>
            <a:r>
              <a:rPr dirty="0"/>
              <a:t> </a:t>
            </a:r>
            <a:r>
              <a:rPr dirty="0" err="1"/>
              <a:t>자랑거리고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눈으로</a:t>
            </a:r>
            <a:r>
              <a:rPr dirty="0"/>
              <a:t> </a:t>
            </a:r>
            <a:r>
              <a:rPr dirty="0" err="1"/>
              <a:t>보기에</a:t>
            </a:r>
            <a:r>
              <a:rPr dirty="0"/>
              <a:t> </a:t>
            </a:r>
            <a:r>
              <a:rPr dirty="0" err="1"/>
              <a:t>즐거움이며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마음의</a:t>
            </a:r>
            <a:r>
              <a:rPr dirty="0"/>
              <a:t> </a:t>
            </a:r>
            <a:r>
              <a:rPr dirty="0" err="1"/>
              <a:t>애정의</a:t>
            </a:r>
            <a:r>
              <a:rPr dirty="0"/>
              <a:t> </a:t>
            </a:r>
            <a:r>
              <a:rPr dirty="0" err="1"/>
              <a:t>대상인</a:t>
            </a:r>
            <a:r>
              <a:rPr dirty="0"/>
              <a:t> 내 </a:t>
            </a:r>
            <a:r>
              <a:rPr dirty="0" err="1"/>
              <a:t>성소를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더럽힐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내버린</a:t>
            </a:r>
            <a:r>
              <a:rPr dirty="0"/>
              <a:t> 네 </a:t>
            </a:r>
            <a:r>
              <a:rPr dirty="0" err="1"/>
              <a:t>아들들과</a:t>
            </a:r>
            <a:r>
              <a:rPr dirty="0"/>
              <a:t> </a:t>
            </a:r>
            <a:r>
              <a:rPr dirty="0" err="1"/>
              <a:t>딸들이</a:t>
            </a:r>
            <a:r>
              <a:rPr dirty="0"/>
              <a:t> </a:t>
            </a:r>
            <a:r>
              <a:rPr dirty="0" err="1"/>
              <a:t>칼에</a:t>
            </a:r>
            <a:r>
              <a:rPr dirty="0"/>
              <a:t> </a:t>
            </a:r>
            <a:r>
              <a:rPr dirty="0" err="1"/>
              <a:t>쓰러질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723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 to the house of Israel, `This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about to desecrate my sanctuary -- the stronghold in which you take pride,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delight of your eyes, the object of your affection.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and daughters you left behind will fall by the sword.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567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한 </a:t>
            </a: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수염을</a:t>
            </a:r>
            <a:r>
              <a:rPr dirty="0"/>
              <a:t> </a:t>
            </a:r>
            <a:r>
              <a:rPr dirty="0" err="1"/>
              <a:t>가리지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애곡하는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먹는</a:t>
            </a:r>
            <a:r>
              <a:rPr dirty="0"/>
              <a:t> </a:t>
            </a:r>
            <a:r>
              <a:rPr dirty="0" err="1"/>
              <a:t>음식을</a:t>
            </a:r>
            <a:r>
              <a:rPr dirty="0"/>
              <a:t> </a:t>
            </a:r>
            <a:r>
              <a:rPr dirty="0" err="1"/>
              <a:t>먹지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096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will do as I have done.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not cover the lower part of your face or eat the customary food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mourners.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0650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또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머리에</a:t>
            </a:r>
            <a:r>
              <a:rPr dirty="0"/>
              <a:t> </a:t>
            </a:r>
            <a:r>
              <a:rPr dirty="0" err="1"/>
              <a:t>머리띠를</a:t>
            </a:r>
            <a:r>
              <a:rPr dirty="0"/>
              <a:t> </a:t>
            </a:r>
            <a:r>
              <a:rPr dirty="0" err="1"/>
              <a:t>두르고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발에</a:t>
            </a:r>
            <a:r>
              <a:rPr dirty="0"/>
              <a:t> </a:t>
            </a:r>
            <a:r>
              <a:rPr dirty="0" err="1"/>
              <a:t>신을</a:t>
            </a:r>
            <a:r>
              <a:rPr dirty="0"/>
              <a:t> </a:t>
            </a:r>
            <a:r>
              <a:rPr dirty="0" err="1"/>
              <a:t>신으라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슬퍼하거나</a:t>
            </a:r>
            <a:r>
              <a:rPr dirty="0"/>
              <a:t> </a:t>
            </a:r>
            <a:r>
              <a:rPr dirty="0" err="1"/>
              <a:t>울지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다만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죄들로</a:t>
            </a:r>
            <a:r>
              <a:rPr dirty="0"/>
              <a:t> </a:t>
            </a:r>
            <a:r>
              <a:rPr dirty="0" err="1"/>
              <a:t>인해서</a:t>
            </a:r>
            <a:r>
              <a:rPr dirty="0"/>
              <a:t> </a:t>
            </a:r>
            <a:r>
              <a:rPr dirty="0" err="1"/>
              <a:t>기력이</a:t>
            </a:r>
            <a:r>
              <a:rPr dirty="0"/>
              <a:t> </a:t>
            </a:r>
            <a:r>
              <a:rPr dirty="0" err="1"/>
              <a:t>쇠약해지며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바라보고</a:t>
            </a:r>
            <a:r>
              <a:rPr dirty="0"/>
              <a:t> </a:t>
            </a:r>
            <a:r>
              <a:rPr dirty="0" err="1"/>
              <a:t>탄식할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448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keep your turbans on your heads and your sandals on your feet.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not mourn or weep but will waste away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of your sins and groan among yourselves.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611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에스겔이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표적이</a:t>
            </a:r>
            <a:r>
              <a:rPr dirty="0"/>
              <a:t> 될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행한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일어나면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주 </a:t>
            </a:r>
            <a:r>
              <a:rPr dirty="0" err="1"/>
              <a:t>여호와임을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462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Ezekiel will be a sign to you; you will do just as he has done.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this happens, you will know that I am the Sovereign LORD.'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35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너 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요새</a:t>
            </a:r>
            <a:r>
              <a:rPr dirty="0"/>
              <a:t>,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기쁨과</a:t>
            </a:r>
            <a:r>
              <a:rPr dirty="0"/>
              <a:t> </a:t>
            </a:r>
            <a:r>
              <a:rPr dirty="0" err="1"/>
              <a:t>영광</a:t>
            </a:r>
            <a:r>
              <a:rPr dirty="0"/>
              <a:t>, 그 </a:t>
            </a:r>
            <a:r>
              <a:rPr dirty="0" err="1"/>
              <a:t>눈의</a:t>
            </a:r>
            <a:r>
              <a:rPr dirty="0"/>
              <a:t> </a:t>
            </a:r>
            <a:r>
              <a:rPr dirty="0" err="1"/>
              <a:t>즐거움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마음의</a:t>
            </a:r>
            <a:r>
              <a:rPr dirty="0"/>
              <a:t> </a:t>
            </a:r>
            <a:r>
              <a:rPr dirty="0" err="1"/>
              <a:t>욕구</a:t>
            </a:r>
            <a:r>
              <a:rPr dirty="0"/>
              <a:t>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아들들과</a:t>
            </a:r>
            <a:r>
              <a:rPr dirty="0"/>
              <a:t> </a:t>
            </a:r>
            <a:r>
              <a:rPr dirty="0" err="1"/>
              <a:t>딸들을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그들에게서</a:t>
            </a:r>
            <a:r>
              <a:rPr dirty="0"/>
              <a:t> </a:t>
            </a:r>
            <a:r>
              <a:rPr dirty="0" err="1"/>
              <a:t>빼앗을</a:t>
            </a:r>
            <a:r>
              <a:rPr dirty="0"/>
              <a:t> 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801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"And you, son of man, on the day I take away their stronghold,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joy and glory, the delight of their eyes, their heart's desire,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their sons and daughters as well --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바로 그날에 한 도망자가 네게 와서 네 귀에 소식을 들려줄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on that day a fugitive will come to tell you the news.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089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그날에</a:t>
            </a:r>
            <a:r>
              <a:rPr dirty="0"/>
              <a:t> 네 </a:t>
            </a:r>
            <a:r>
              <a:rPr dirty="0" err="1"/>
              <a:t>입이</a:t>
            </a:r>
            <a:r>
              <a:rPr dirty="0"/>
              <a:t> </a:t>
            </a:r>
            <a:r>
              <a:rPr dirty="0" err="1"/>
              <a:t>열릴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그 </a:t>
            </a:r>
            <a:r>
              <a:rPr dirty="0" err="1"/>
              <a:t>도망자에게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말하고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침묵하지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이처럼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표적이</a:t>
            </a:r>
            <a:r>
              <a:rPr dirty="0"/>
              <a:t> 될 </a:t>
            </a:r>
            <a:r>
              <a:rPr dirty="0" err="1"/>
              <a:t>것이고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여호와임을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793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that time your mouth will be opened;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speak with him and will no longer be silent.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you will be a sign to them, and they will know that I am the LORD."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9360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이 </a:t>
            </a:r>
            <a:r>
              <a:rPr dirty="0" err="1"/>
              <a:t>반역하는</a:t>
            </a:r>
            <a:r>
              <a:rPr dirty="0"/>
              <a:t> </a:t>
            </a:r>
            <a:r>
              <a:rPr dirty="0" err="1"/>
              <a:t>족속에게</a:t>
            </a:r>
            <a:r>
              <a:rPr dirty="0"/>
              <a:t> </a:t>
            </a:r>
            <a:r>
              <a:rPr dirty="0" err="1"/>
              <a:t>비유를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주어라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‘주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솥을</a:t>
            </a:r>
            <a:r>
              <a:rPr dirty="0"/>
              <a:t> </a:t>
            </a:r>
            <a:r>
              <a:rPr dirty="0" err="1"/>
              <a:t>얹어라</a:t>
            </a:r>
            <a:r>
              <a:rPr dirty="0"/>
              <a:t>. </a:t>
            </a:r>
            <a:r>
              <a:rPr dirty="0" err="1"/>
              <a:t>솥을</a:t>
            </a:r>
            <a:r>
              <a:rPr dirty="0"/>
              <a:t> </a:t>
            </a:r>
            <a:r>
              <a:rPr dirty="0" err="1"/>
              <a:t>얹고</a:t>
            </a:r>
            <a:r>
              <a:rPr dirty="0"/>
              <a:t> 그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부어라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760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Tell this rebellious house a parable and say to them: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"`Put on the cooking pot; put it on and pour water into 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164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고기를</a:t>
            </a:r>
            <a:r>
              <a:rPr dirty="0"/>
              <a:t> </a:t>
            </a:r>
            <a:r>
              <a:rPr dirty="0" err="1"/>
              <a:t>썰어</a:t>
            </a:r>
            <a:r>
              <a:rPr dirty="0"/>
              <a:t> </a:t>
            </a:r>
            <a:r>
              <a:rPr dirty="0" err="1"/>
              <a:t>솥에</a:t>
            </a:r>
            <a:r>
              <a:rPr dirty="0"/>
              <a:t> </a:t>
            </a:r>
            <a:r>
              <a:rPr dirty="0" err="1"/>
              <a:t>넣되</a:t>
            </a:r>
            <a:r>
              <a:rPr dirty="0"/>
              <a:t> </a:t>
            </a:r>
            <a:r>
              <a:rPr dirty="0" err="1"/>
              <a:t>다리</a:t>
            </a:r>
            <a:r>
              <a:rPr dirty="0"/>
              <a:t> 살, </a:t>
            </a:r>
            <a:r>
              <a:rPr dirty="0" err="1"/>
              <a:t>어깨</a:t>
            </a:r>
            <a:r>
              <a:rPr dirty="0"/>
              <a:t> 살 등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고기를</a:t>
            </a:r>
            <a:r>
              <a:rPr dirty="0"/>
              <a:t> </a:t>
            </a:r>
            <a:r>
              <a:rPr dirty="0" err="1"/>
              <a:t>골라</a:t>
            </a:r>
            <a:r>
              <a:rPr dirty="0"/>
              <a:t> </a:t>
            </a:r>
            <a:r>
              <a:rPr dirty="0" err="1"/>
              <a:t>넣고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뼈로</a:t>
            </a:r>
            <a:r>
              <a:rPr dirty="0"/>
              <a:t> </a:t>
            </a:r>
            <a:r>
              <a:rPr dirty="0" err="1"/>
              <a:t>솥을</a:t>
            </a:r>
            <a:r>
              <a:rPr dirty="0"/>
              <a:t> </a:t>
            </a:r>
            <a:r>
              <a:rPr dirty="0" err="1"/>
              <a:t>채워라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672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Put into it the pieces of meat, all the choice pieces -- the leg and the shoulder.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Fill it with the best of these bones;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635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양 떼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잡아라</a:t>
            </a:r>
            <a:r>
              <a:rPr dirty="0"/>
              <a:t>. 솥 </a:t>
            </a:r>
            <a:r>
              <a:rPr dirty="0" err="1"/>
              <a:t>밑에다</a:t>
            </a:r>
            <a:r>
              <a:rPr dirty="0"/>
              <a:t> </a:t>
            </a:r>
            <a:r>
              <a:rPr dirty="0" err="1"/>
              <a:t>나무를</a:t>
            </a:r>
            <a:r>
              <a:rPr dirty="0"/>
              <a:t> </a:t>
            </a:r>
            <a:r>
              <a:rPr dirty="0" err="1"/>
              <a:t>쌓고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끓여라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가운데에</a:t>
            </a:r>
            <a:r>
              <a:rPr dirty="0"/>
              <a:t> </a:t>
            </a:r>
            <a:r>
              <a:rPr dirty="0" err="1"/>
              <a:t>뼈들을</a:t>
            </a:r>
            <a:r>
              <a:rPr dirty="0"/>
              <a:t> </a:t>
            </a:r>
            <a:r>
              <a:rPr dirty="0" err="1"/>
              <a:t>넣고</a:t>
            </a:r>
            <a:r>
              <a:rPr dirty="0"/>
              <a:t> 푹 </a:t>
            </a:r>
            <a:r>
              <a:rPr dirty="0" err="1"/>
              <a:t>삶아라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011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take the pick of the flock. Pile wood beneath it for the bones;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bring it to a boil and cook the bones in 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8750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나 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‘피 </a:t>
            </a:r>
            <a:r>
              <a:rPr dirty="0" err="1"/>
              <a:t>흘린</a:t>
            </a:r>
            <a:r>
              <a:rPr dirty="0"/>
              <a:t> </a:t>
            </a:r>
            <a:r>
              <a:rPr dirty="0" err="1"/>
              <a:t>성아</a:t>
            </a:r>
            <a:r>
              <a:rPr dirty="0"/>
              <a:t>! 화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안이</a:t>
            </a:r>
            <a:r>
              <a:rPr dirty="0"/>
              <a:t> </a:t>
            </a:r>
            <a:r>
              <a:rPr dirty="0" err="1"/>
              <a:t>녹슨</a:t>
            </a:r>
            <a:r>
              <a:rPr dirty="0"/>
              <a:t> </a:t>
            </a:r>
            <a:r>
              <a:rPr dirty="0" err="1"/>
              <a:t>솥의</a:t>
            </a:r>
            <a:r>
              <a:rPr dirty="0"/>
              <a:t> </a:t>
            </a:r>
            <a:r>
              <a:rPr dirty="0" err="1"/>
              <a:t>녹은</a:t>
            </a:r>
            <a:r>
              <a:rPr dirty="0"/>
              <a:t> </a:t>
            </a:r>
            <a:r>
              <a:rPr dirty="0" err="1"/>
              <a:t>없어지지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제비</a:t>
            </a:r>
            <a:r>
              <a:rPr dirty="0"/>
              <a:t> </a:t>
            </a:r>
            <a:r>
              <a:rPr dirty="0" err="1"/>
              <a:t>뽑을</a:t>
            </a:r>
            <a:r>
              <a:rPr dirty="0"/>
              <a:t> 것 </a:t>
            </a:r>
            <a:r>
              <a:rPr dirty="0" err="1"/>
              <a:t>없이</a:t>
            </a:r>
            <a:r>
              <a:rPr dirty="0"/>
              <a:t> 한 </a:t>
            </a:r>
            <a:r>
              <a:rPr dirty="0" err="1"/>
              <a:t>조각씩</a:t>
            </a:r>
            <a:r>
              <a:rPr dirty="0"/>
              <a:t> 한 </a:t>
            </a:r>
            <a:r>
              <a:rPr dirty="0" err="1"/>
              <a:t>조각씩</a:t>
            </a:r>
            <a:r>
              <a:rPr dirty="0"/>
              <a:t> 그 </a:t>
            </a:r>
            <a:r>
              <a:rPr dirty="0" err="1"/>
              <a:t>고기덩이를</a:t>
            </a:r>
            <a:r>
              <a:rPr dirty="0"/>
              <a:t> </a:t>
            </a:r>
            <a:r>
              <a:rPr dirty="0" err="1"/>
              <a:t>꺼내어라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2188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"`For 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"`Woe to the city of bloodshed, to the pot now encrusted,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whose deposit will not go away!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Empty it piece by piece without casting lots for them.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884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죽임당한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흘린</a:t>
            </a:r>
            <a:r>
              <a:rPr dirty="0"/>
              <a:t> </a:t>
            </a:r>
            <a:r>
              <a:rPr dirty="0" err="1"/>
              <a:t>피가</a:t>
            </a:r>
            <a:r>
              <a:rPr dirty="0"/>
              <a:t> </a:t>
            </a:r>
            <a:r>
              <a:rPr dirty="0" err="1"/>
              <a:t>성읍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그 </a:t>
            </a:r>
            <a:r>
              <a:rPr dirty="0" err="1"/>
              <a:t>피가</a:t>
            </a:r>
            <a:r>
              <a:rPr dirty="0"/>
              <a:t> </a:t>
            </a:r>
            <a:r>
              <a:rPr dirty="0" err="1"/>
              <a:t>바위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흘렀다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땅바닥에</a:t>
            </a:r>
            <a:r>
              <a:rPr dirty="0"/>
              <a:t> </a:t>
            </a:r>
            <a:r>
              <a:rPr dirty="0" err="1"/>
              <a:t>흘렀는데</a:t>
            </a:r>
            <a:r>
              <a:rPr dirty="0"/>
              <a:t> 그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흙이</a:t>
            </a:r>
            <a:r>
              <a:rPr dirty="0"/>
              <a:t> </a:t>
            </a:r>
            <a:r>
              <a:rPr dirty="0" err="1"/>
              <a:t>덮이게도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375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"`For the blood she shed is in her midst: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poured it on the bare rock; she did not pour it on the ground,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the dust would cover 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진노를 일으켜 복수하려고 내가 그녀의 피를 바위 위에 흐르게 해 덮이지 않게 한 것이다.’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850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stir up wrath and take revenge I put her blood on the bare rock,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it would not be covered.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552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나 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‘화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피 </a:t>
            </a:r>
            <a:r>
              <a:rPr dirty="0" err="1"/>
              <a:t>흘린</a:t>
            </a:r>
            <a:r>
              <a:rPr dirty="0"/>
              <a:t> </a:t>
            </a:r>
            <a:r>
              <a:rPr dirty="0" err="1"/>
              <a:t>성아</a:t>
            </a:r>
            <a:r>
              <a:rPr dirty="0"/>
              <a:t>! 나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나뭇더미를</a:t>
            </a:r>
            <a:r>
              <a:rPr dirty="0"/>
              <a:t> </a:t>
            </a:r>
            <a:r>
              <a:rPr dirty="0" err="1"/>
              <a:t>크게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220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"`Therefore 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"`Woe to the city of bloodshed! I, too, will pile the wood high.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1602</Words>
  <Application>Microsoft Office PowerPoint</Application>
  <PresentationFormat>와이드스크린</PresentationFormat>
  <Paragraphs>151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MOSAIQ</cp:lastModifiedBy>
  <cp:revision>129</cp:revision>
  <dcterms:created xsi:type="dcterms:W3CDTF">2019-02-17T10:11:46Z</dcterms:created>
  <dcterms:modified xsi:type="dcterms:W3CDTF">2022-09-06T23:49:19Z</dcterms:modified>
</cp:coreProperties>
</file>