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40982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넘겨줘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하려함이다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6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Moab along with the Ammonites to the people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East as a possession, so that the Ammonites will not be remembered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nations;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모압에게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2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inflict punishment on Moab.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1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복수함으로써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5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Edom took revenge on the house of Judah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very guilty by doing so,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뻗어서</a:t>
            </a:r>
            <a:r>
              <a:rPr dirty="0"/>
              <a:t> </a:t>
            </a:r>
            <a:r>
              <a:rPr dirty="0" err="1"/>
              <a:t>그들로부터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데만에서</a:t>
            </a:r>
            <a:r>
              <a:rPr dirty="0"/>
              <a:t> </a:t>
            </a:r>
            <a:r>
              <a:rPr dirty="0" err="1"/>
              <a:t>드단까지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7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I will stretch out my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Edom and kill its men and their animals.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lay it waste, and from </a:t>
            </a:r>
            <a:r>
              <a:rPr dirty="0" err="1"/>
              <a:t>Teman</a:t>
            </a:r>
            <a:r>
              <a:rPr dirty="0"/>
              <a:t> to </a:t>
            </a:r>
            <a:r>
              <a:rPr dirty="0" err="1"/>
              <a:t>Dedan</a:t>
            </a:r>
            <a:r>
              <a:rPr dirty="0"/>
              <a:t> they will fall by the sword.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20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에돔에게</a:t>
            </a:r>
            <a:r>
              <a:rPr dirty="0"/>
              <a:t> </a:t>
            </a:r>
            <a:r>
              <a:rPr dirty="0" err="1"/>
              <a:t>복수를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분노에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내 </a:t>
            </a:r>
            <a:r>
              <a:rPr dirty="0" err="1"/>
              <a:t>복수를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8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vengeance on Edom by the hand of my people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deal with Edom in accordance with my anger and my wrath;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know my vengeance, declares the Sovereign LORD.'"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복수심으로</a:t>
            </a:r>
            <a:r>
              <a:rPr dirty="0"/>
              <a:t> </a:t>
            </a:r>
            <a:r>
              <a:rPr dirty="0" err="1"/>
              <a:t>행동하고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경멸해</a:t>
            </a:r>
            <a:r>
              <a:rPr dirty="0"/>
              <a:t> </a:t>
            </a:r>
            <a:r>
              <a:rPr dirty="0" err="1"/>
              <a:t>보복을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오랜</a:t>
            </a:r>
            <a:r>
              <a:rPr dirty="0"/>
              <a:t> </a:t>
            </a:r>
            <a:r>
              <a:rPr dirty="0" err="1"/>
              <a:t>적대심으로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00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the Philistines acted in vengeance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revenge with malice in their hearts,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ancient hostility sought to destroy Judah,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뻗어서</a:t>
            </a:r>
            <a:r>
              <a:rPr dirty="0"/>
              <a:t> </a:t>
            </a:r>
            <a:r>
              <a:rPr dirty="0" err="1"/>
              <a:t>그렛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해변가에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6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stretch out my hand against the Philistines,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cut off the </a:t>
            </a:r>
            <a:r>
              <a:rPr dirty="0" err="1"/>
              <a:t>Kerethites</a:t>
            </a:r>
            <a:r>
              <a:rPr dirty="0"/>
              <a:t> and destroy those remaining along the coast.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분노의</a:t>
            </a:r>
            <a:r>
              <a:rPr dirty="0"/>
              <a:t> </a:t>
            </a:r>
            <a:r>
              <a:rPr dirty="0" err="1"/>
              <a:t>책망으로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복수를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복수를</a:t>
            </a:r>
            <a:r>
              <a:rPr dirty="0"/>
              <a:t> 할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5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carry out great vengeance on them and punish them in my wrath.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LORD, when I take vengeance on them.'"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“사람아, 너는 네 얼굴을 암몬 자손들에게로 향해 그들에 대해 예언하여라.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set your face against the Ammonites and prophesy against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78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.’”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“내 </a:t>
            </a:r>
            <a:r>
              <a:rPr dirty="0" err="1"/>
              <a:t>성소가</a:t>
            </a:r>
            <a:r>
              <a:rPr dirty="0"/>
              <a:t> </a:t>
            </a:r>
            <a:r>
              <a:rPr dirty="0" err="1"/>
              <a:t>더럽혀질</a:t>
            </a:r>
            <a:r>
              <a:rPr dirty="0"/>
              <a:t> 때 내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때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잡혀갈</a:t>
            </a:r>
            <a:r>
              <a:rPr dirty="0"/>
              <a:t> 때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‘</a:t>
            </a:r>
            <a:r>
              <a:rPr dirty="0" err="1"/>
              <a:t>아하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`Hear the word of the Sovereign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said "Aha!" over my sanctuary when it was desecrated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the land of Israel when it was laid waste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the people of Judah when they went into exile,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그렇기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넘겨주어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소유하게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거처를</a:t>
            </a:r>
            <a:r>
              <a:rPr dirty="0"/>
              <a:t> </a:t>
            </a:r>
            <a:r>
              <a:rPr dirty="0" err="1"/>
              <a:t>마련할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네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네 </a:t>
            </a:r>
            <a:r>
              <a:rPr dirty="0" err="1"/>
              <a:t>우유를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4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am going to give you to the people of the East as a possession.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set up their camps and pitch their tents among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eat your fruit and drink your milk.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랍바를</a:t>
            </a:r>
            <a:r>
              <a:rPr dirty="0"/>
              <a:t> </a:t>
            </a:r>
            <a:r>
              <a:rPr dirty="0" err="1"/>
              <a:t>낙타의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쉼터로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2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Rabbah into a pasture for camels and Ammon into a resting place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sheep. Then you will know that I am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손뼉을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구르며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경멸하며</a:t>
            </a:r>
            <a:r>
              <a:rPr dirty="0"/>
              <a:t> </a:t>
            </a:r>
            <a:r>
              <a:rPr dirty="0" err="1"/>
              <a:t>기뻐했기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9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Sovereign LORD says: Because you have clapped your hands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stamped your feet, rejoicing with all the malice of your heart against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of Israel,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전리품으로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폐망시킬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stretch out my hand against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you as plunder to the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cut you off from the nations and exterminate you from the countries.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you, and you will know that I am the LORD.'"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“‘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같다’라고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모압과</a:t>
            </a:r>
            <a:r>
              <a:rPr dirty="0"/>
              <a:t> </a:t>
            </a:r>
            <a:r>
              <a:rPr dirty="0" err="1"/>
              <a:t>세일이</a:t>
            </a:r>
            <a:r>
              <a:rPr dirty="0"/>
              <a:t> </a:t>
            </a:r>
            <a:r>
              <a:rPr dirty="0" err="1"/>
              <a:t>말하기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`Because Moab and Seir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the house of Judah has become like all the other nations,"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6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변방에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성읍들</a:t>
            </a:r>
            <a:r>
              <a:rPr dirty="0"/>
              <a:t>,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영광인</a:t>
            </a:r>
            <a:r>
              <a:rPr dirty="0"/>
              <a:t> </a:t>
            </a:r>
            <a:r>
              <a:rPr dirty="0" err="1"/>
              <a:t>벧여시못</a:t>
            </a:r>
            <a:r>
              <a:rPr dirty="0"/>
              <a:t>, </a:t>
            </a:r>
            <a:r>
              <a:rPr dirty="0" err="1"/>
              <a:t>바알므온</a:t>
            </a:r>
            <a:r>
              <a:rPr dirty="0"/>
              <a:t>, </a:t>
            </a:r>
            <a:r>
              <a:rPr dirty="0" err="1"/>
              <a:t>기랴다임을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0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expose the flank of Moab, beginning at its frontier towns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Beth </a:t>
            </a:r>
            <a:r>
              <a:rPr dirty="0" err="1"/>
              <a:t>Jeshimoth</a:t>
            </a:r>
            <a:r>
              <a:rPr dirty="0"/>
              <a:t>, Baal </a:t>
            </a:r>
            <a:r>
              <a:rPr dirty="0" err="1"/>
              <a:t>Meon</a:t>
            </a:r>
            <a:r>
              <a:rPr dirty="0"/>
              <a:t> and </a:t>
            </a:r>
            <a:r>
              <a:rPr dirty="0" err="1"/>
              <a:t>Kiriathaim</a:t>
            </a:r>
            <a:r>
              <a:rPr dirty="0"/>
              <a:t> -- the glory of that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1057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2022-09-07T00:22:55Z</dcterms:modified>
</cp:coreProperties>
</file>