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11년째 되는 해 어느 달 1일에 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14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eleventh year, on the first day of the month,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말들은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많아서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흙먼지가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덮을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무너진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통해서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네 </a:t>
            </a:r>
            <a:r>
              <a:rPr dirty="0" err="1"/>
              <a:t>문들로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기병들과</a:t>
            </a:r>
            <a:r>
              <a:rPr dirty="0"/>
              <a:t> </a:t>
            </a:r>
            <a:r>
              <a:rPr dirty="0" err="1"/>
              <a:t>마차와</a:t>
            </a:r>
            <a:r>
              <a:rPr dirty="0"/>
              <a:t> </a:t>
            </a:r>
            <a:r>
              <a:rPr dirty="0" err="1"/>
              <a:t>전차들</a:t>
            </a:r>
            <a:r>
              <a:rPr dirty="0"/>
              <a:t> </a:t>
            </a:r>
            <a:r>
              <a:rPr dirty="0" err="1"/>
              <a:t>소리에</a:t>
            </a:r>
            <a:r>
              <a:rPr dirty="0"/>
              <a:t> 네 </a:t>
            </a:r>
            <a:r>
              <a:rPr dirty="0" err="1"/>
              <a:t>성벽들이</a:t>
            </a:r>
            <a:r>
              <a:rPr dirty="0"/>
              <a:t> </a:t>
            </a:r>
            <a:r>
              <a:rPr dirty="0" err="1"/>
              <a:t>진동할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63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horses will be so many that they will cover you with dust.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walls will tremble at the noise of the war horses,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wagons and chariots when he enters your gates as men enter a city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walls have been broken through.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말들의</a:t>
            </a:r>
            <a:r>
              <a:rPr dirty="0"/>
              <a:t> </a:t>
            </a:r>
            <a:r>
              <a:rPr dirty="0" err="1"/>
              <a:t>말굽들이</a:t>
            </a:r>
            <a:r>
              <a:rPr dirty="0"/>
              <a:t> 네 </a:t>
            </a:r>
            <a:r>
              <a:rPr dirty="0" err="1"/>
              <a:t>거리를</a:t>
            </a:r>
            <a:r>
              <a:rPr dirty="0"/>
              <a:t> </a:t>
            </a:r>
            <a:r>
              <a:rPr dirty="0" err="1"/>
              <a:t>온통</a:t>
            </a:r>
            <a:r>
              <a:rPr dirty="0"/>
              <a:t> </a:t>
            </a:r>
            <a:r>
              <a:rPr dirty="0" err="1"/>
              <a:t>짓밟을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네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네 </a:t>
            </a:r>
            <a:r>
              <a:rPr dirty="0" err="1"/>
              <a:t>튼튼한</a:t>
            </a:r>
            <a:r>
              <a:rPr dirty="0"/>
              <a:t> </a:t>
            </a:r>
            <a:r>
              <a:rPr dirty="0" err="1"/>
              <a:t>기둥들이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3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hoofs of his horses will trample all your streets;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kill your people with the sword,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strong pillars will fall to the ground.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337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네 </a:t>
            </a:r>
            <a:r>
              <a:rPr dirty="0" err="1"/>
              <a:t>재산을</a:t>
            </a:r>
            <a:r>
              <a:rPr dirty="0"/>
              <a:t> </a:t>
            </a:r>
            <a:r>
              <a:rPr dirty="0" err="1"/>
              <a:t>약탈하고</a:t>
            </a:r>
            <a:r>
              <a:rPr dirty="0"/>
              <a:t> 네 </a:t>
            </a:r>
            <a:r>
              <a:rPr dirty="0" err="1"/>
              <a:t>상품들을</a:t>
            </a:r>
            <a:r>
              <a:rPr dirty="0"/>
              <a:t> </a:t>
            </a:r>
            <a:r>
              <a:rPr dirty="0" err="1"/>
              <a:t>빼앗을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무너뜨리고</a:t>
            </a:r>
            <a:r>
              <a:rPr dirty="0"/>
              <a:t> 네 </a:t>
            </a:r>
            <a:r>
              <a:rPr dirty="0" err="1"/>
              <a:t>훌륭한</a:t>
            </a:r>
            <a:r>
              <a:rPr dirty="0"/>
              <a:t> </a:t>
            </a:r>
            <a:r>
              <a:rPr dirty="0" err="1"/>
              <a:t>집들을</a:t>
            </a:r>
            <a:r>
              <a:rPr dirty="0"/>
              <a:t> </a:t>
            </a:r>
            <a:r>
              <a:rPr dirty="0" err="1"/>
              <a:t>부수고</a:t>
            </a:r>
            <a:r>
              <a:rPr dirty="0"/>
              <a:t> 네 </a:t>
            </a:r>
            <a:r>
              <a:rPr dirty="0" err="1"/>
              <a:t>돌들과</a:t>
            </a:r>
            <a:r>
              <a:rPr dirty="0"/>
              <a:t> </a:t>
            </a:r>
            <a:r>
              <a:rPr dirty="0" err="1"/>
              <a:t>목재와</a:t>
            </a:r>
            <a:r>
              <a:rPr dirty="0"/>
              <a:t> </a:t>
            </a:r>
            <a:r>
              <a:rPr dirty="0" err="1"/>
              <a:t>폐허</a:t>
            </a:r>
            <a:r>
              <a:rPr dirty="0"/>
              <a:t> </a:t>
            </a:r>
            <a:r>
              <a:rPr dirty="0" err="1"/>
              <a:t>부스러기들을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물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던질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4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plunder your wealth and loot your merchandise;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break down your walls and demolish your fine houses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throw your stones, timber and rubble into the sea.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네 노래 소리를 그치게 하고 하프 켜는 소리가 더 이상 들리지 않게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494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put an end to your noisy songs,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music of your harps will be heard no more.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표면처럼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드리울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지어지지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1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you a bare rock, and you will become a place to spread fishnets.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never be rebuilt, for I the LORD have spoken,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04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두로에게</a:t>
            </a:r>
            <a:r>
              <a:rPr dirty="0"/>
              <a:t>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다친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신음하고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학살이</a:t>
            </a:r>
            <a:r>
              <a:rPr dirty="0"/>
              <a:t> </a:t>
            </a:r>
            <a:r>
              <a:rPr dirty="0" err="1"/>
              <a:t>자행될</a:t>
            </a:r>
            <a:r>
              <a:rPr dirty="0"/>
              <a:t> 때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쓰러지는</a:t>
            </a:r>
            <a:r>
              <a:rPr dirty="0"/>
              <a:t> </a:t>
            </a:r>
            <a:r>
              <a:rPr dirty="0" err="1"/>
              <a:t>소리에</a:t>
            </a:r>
            <a:r>
              <a:rPr dirty="0"/>
              <a:t> </a:t>
            </a:r>
            <a:r>
              <a:rPr dirty="0" err="1"/>
              <a:t>해안</a:t>
            </a:r>
            <a:r>
              <a:rPr dirty="0"/>
              <a:t> </a:t>
            </a:r>
            <a:r>
              <a:rPr dirty="0" err="1"/>
              <a:t>지역들이</a:t>
            </a:r>
            <a:r>
              <a:rPr dirty="0"/>
              <a:t> </a:t>
            </a:r>
            <a:r>
              <a:rPr dirty="0" err="1"/>
              <a:t>진동하지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20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Sovereign LORD says to </a:t>
            </a:r>
            <a:r>
              <a:rPr dirty="0" err="1"/>
              <a:t>Tyre</a:t>
            </a:r>
            <a:r>
              <a:rPr dirty="0"/>
              <a:t>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not the coastlands tremble at the sound of your fall,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wounded groan and the slaughter takes place in you?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바닷가의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보좌에서</a:t>
            </a:r>
            <a:r>
              <a:rPr dirty="0"/>
              <a:t> </a:t>
            </a:r>
            <a:r>
              <a:rPr dirty="0" err="1"/>
              <a:t>내려와</a:t>
            </a:r>
            <a:r>
              <a:rPr dirty="0"/>
              <a:t> </a:t>
            </a:r>
            <a:r>
              <a:rPr dirty="0" err="1"/>
              <a:t>예복을</a:t>
            </a:r>
            <a:r>
              <a:rPr dirty="0"/>
              <a:t> </a:t>
            </a:r>
            <a:r>
              <a:rPr dirty="0" err="1"/>
              <a:t>벗으며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수놓은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두려움의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매 </a:t>
            </a:r>
            <a:r>
              <a:rPr dirty="0" err="1"/>
              <a:t>순간</a:t>
            </a:r>
            <a:r>
              <a:rPr dirty="0"/>
              <a:t> </a:t>
            </a:r>
            <a:r>
              <a:rPr dirty="0" err="1"/>
              <a:t>떨며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놀랄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31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the princes of the coast will step down from their thrones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lay aside their robes and take off their embroidered garments.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Clothed with terror, they will sit on the ground, trembling every moment,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appalled at you.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슬픔의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곳, </a:t>
            </a:r>
            <a:r>
              <a:rPr dirty="0" err="1"/>
              <a:t>자랑스럽던</a:t>
            </a:r>
            <a:r>
              <a:rPr dirty="0"/>
              <a:t> </a:t>
            </a:r>
            <a:r>
              <a:rPr dirty="0" err="1"/>
              <a:t>도시야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멸망했느냐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너와</a:t>
            </a:r>
            <a:r>
              <a:rPr dirty="0"/>
              <a:t> 네 </a:t>
            </a:r>
            <a:r>
              <a:rPr dirty="0" err="1"/>
              <a:t>주민들이</a:t>
            </a:r>
            <a:r>
              <a:rPr dirty="0"/>
              <a:t> </a:t>
            </a:r>
            <a:r>
              <a:rPr dirty="0" err="1"/>
              <a:t>바다에서</a:t>
            </a:r>
            <a:r>
              <a:rPr dirty="0"/>
              <a:t> </a:t>
            </a:r>
            <a:r>
              <a:rPr dirty="0" err="1"/>
              <a:t>강했고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주민들에게</a:t>
            </a:r>
            <a:r>
              <a:rPr dirty="0"/>
              <a:t> </a:t>
            </a:r>
            <a:r>
              <a:rPr dirty="0" err="1"/>
              <a:t>공포를</a:t>
            </a:r>
            <a:r>
              <a:rPr dirty="0"/>
              <a:t> </a:t>
            </a:r>
            <a:r>
              <a:rPr dirty="0" err="1"/>
              <a:t>불러일으켰다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98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take up a lament concerning you and say to you: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"`How you are destroyed, O city of renown, peopled by men of the sea!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were a power on the seas, you and your citizens;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put your terror on all who lived there.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쓰러진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해안</a:t>
            </a:r>
            <a:r>
              <a:rPr dirty="0"/>
              <a:t> </a:t>
            </a:r>
            <a:r>
              <a:rPr dirty="0" err="1"/>
              <a:t>지역들이</a:t>
            </a:r>
            <a:r>
              <a:rPr dirty="0"/>
              <a:t> </a:t>
            </a:r>
            <a:r>
              <a:rPr dirty="0" err="1"/>
              <a:t>벌벌</a:t>
            </a:r>
            <a:r>
              <a:rPr dirty="0"/>
              <a:t> </a:t>
            </a:r>
            <a:r>
              <a:rPr dirty="0" err="1"/>
              <a:t>떨고</a:t>
            </a:r>
            <a:r>
              <a:rPr dirty="0"/>
              <a:t> </a:t>
            </a:r>
            <a:r>
              <a:rPr dirty="0" err="1"/>
              <a:t>바닷가의</a:t>
            </a:r>
            <a:r>
              <a:rPr dirty="0"/>
              <a:t> </a:t>
            </a:r>
            <a:r>
              <a:rPr dirty="0" err="1"/>
              <a:t>섬들이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넘어짐을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놀란다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54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coastlands tremble on the day of your fall; the islands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sea are terrified at your collapse.'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03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성읍들처럼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황폐한</a:t>
            </a:r>
            <a:r>
              <a:rPr dirty="0"/>
              <a:t> </a:t>
            </a:r>
            <a:r>
              <a:rPr dirty="0" err="1"/>
              <a:t>성읍으로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올라가게</a:t>
            </a:r>
            <a:r>
              <a:rPr dirty="0"/>
              <a:t> 해 </a:t>
            </a:r>
            <a:r>
              <a:rPr dirty="0" err="1"/>
              <a:t>광대한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덮을</a:t>
            </a:r>
            <a:r>
              <a:rPr dirty="0"/>
              <a:t>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82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Sovereign LORD says: When I make you a desolate city,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cities no longer inhabited, and when I bring the ocean depths over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vast waters cover you,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54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‘</a:t>
            </a:r>
            <a:r>
              <a:rPr dirty="0" err="1"/>
              <a:t>아하</a:t>
            </a:r>
            <a:r>
              <a:rPr dirty="0"/>
              <a:t>!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성문이</a:t>
            </a:r>
            <a:r>
              <a:rPr dirty="0"/>
              <a:t> </a:t>
            </a:r>
            <a:r>
              <a:rPr dirty="0" err="1"/>
              <a:t>부숴져서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점령했고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그곳이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됐으니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번성할</a:t>
            </a:r>
            <a:r>
              <a:rPr dirty="0"/>
              <a:t> </a:t>
            </a:r>
            <a:r>
              <a:rPr dirty="0" err="1"/>
              <a:t>것이로구나</a:t>
            </a:r>
            <a:r>
              <a:rPr dirty="0"/>
              <a:t>!’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두로가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666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because </a:t>
            </a:r>
            <a:r>
              <a:rPr dirty="0" err="1"/>
              <a:t>Tyre</a:t>
            </a:r>
            <a:r>
              <a:rPr dirty="0"/>
              <a:t> has said of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`Aha! The gate to the nations is broken, and its doors have swung open to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that she lies in ruins I will prosper,'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814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웅덩이에</a:t>
            </a:r>
            <a:r>
              <a:rPr dirty="0"/>
              <a:t> </a:t>
            </a:r>
            <a:r>
              <a:rPr dirty="0" err="1"/>
              <a:t>내려갈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옛날에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사람들에게로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내려가게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밑바닥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고대로부터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된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구덩이에</a:t>
            </a:r>
            <a:r>
              <a:rPr dirty="0"/>
              <a:t> </a:t>
            </a:r>
            <a:r>
              <a:rPr dirty="0" err="1"/>
              <a:t>내려갈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살도록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될 </a:t>
            </a:r>
            <a:r>
              <a:rPr dirty="0" err="1"/>
              <a:t>것이요</a:t>
            </a:r>
            <a:r>
              <a:rPr dirty="0"/>
              <a:t>,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99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will bring you down with those who go down to the pit,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people of long ago. I will make you dwell in the earth below,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in ancient ruins, with those who go down to the pit,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not return or take your place in the land of the living.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참혹하게</a:t>
            </a:r>
            <a:r>
              <a:rPr dirty="0"/>
              <a:t> 할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존재하지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찾는다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발견될</a:t>
            </a:r>
            <a:r>
              <a:rPr dirty="0"/>
              <a:t>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76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you to a horrible end and you will be no more.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sought, but you will never again be found,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두로야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대적하고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바다가</a:t>
            </a:r>
            <a:r>
              <a:rPr dirty="0"/>
              <a:t> </a:t>
            </a:r>
            <a:r>
              <a:rPr dirty="0" err="1"/>
              <a:t>파도를</a:t>
            </a:r>
            <a:r>
              <a:rPr dirty="0"/>
              <a:t> </a:t>
            </a:r>
            <a:r>
              <a:rPr dirty="0" err="1"/>
              <a:t>일으키듯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일으킬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02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against you, O </a:t>
            </a:r>
            <a:r>
              <a:rPr dirty="0" err="1"/>
              <a:t>Tyre</a:t>
            </a:r>
            <a:r>
              <a:rPr dirty="0"/>
              <a:t>, and I will bring many nations against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the sea casting up its waves.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두로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무너뜨리고</a:t>
            </a:r>
            <a:r>
              <a:rPr dirty="0"/>
              <a:t> 그 </a:t>
            </a:r>
            <a:r>
              <a:rPr dirty="0" err="1"/>
              <a:t>망대들을</a:t>
            </a:r>
            <a:r>
              <a:rPr dirty="0"/>
              <a:t> </a:t>
            </a:r>
            <a:r>
              <a:rPr dirty="0" err="1"/>
              <a:t>무너뜨릴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두로에서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된 </a:t>
            </a:r>
            <a:r>
              <a:rPr dirty="0" err="1"/>
              <a:t>잔해를</a:t>
            </a:r>
            <a:r>
              <a:rPr dirty="0"/>
              <a:t> </a:t>
            </a:r>
            <a:r>
              <a:rPr dirty="0" err="1"/>
              <a:t>긁어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두로를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표면처럼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05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destroy the walls of </a:t>
            </a:r>
            <a:r>
              <a:rPr dirty="0" err="1"/>
              <a:t>Tyre</a:t>
            </a:r>
            <a:r>
              <a:rPr dirty="0"/>
              <a:t> and pull down her towers;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scrape away her rubble and make her a bare rock.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0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두로는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드리울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두로는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약탈의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53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in the sea she will become a place to spread fishnets, for I have spoken,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 She will become plunder for the nations,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두로의</a:t>
            </a:r>
            <a:r>
              <a:rPr dirty="0"/>
              <a:t> </a:t>
            </a:r>
            <a:r>
              <a:rPr dirty="0" err="1"/>
              <a:t>딸은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죽임당할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7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settlements on the mainland will be ravaged by the sword.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왕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왕인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북쪽에서부터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전차와</a:t>
            </a:r>
            <a:r>
              <a:rPr dirty="0"/>
              <a:t> </a:t>
            </a:r>
            <a:r>
              <a:rPr dirty="0" err="1"/>
              <a:t>기병들과</a:t>
            </a:r>
            <a:r>
              <a:rPr dirty="0"/>
              <a:t> 큰 </a:t>
            </a:r>
            <a:r>
              <a:rPr dirty="0" err="1"/>
              <a:t>군대를</a:t>
            </a:r>
            <a:r>
              <a:rPr dirty="0"/>
              <a:t> </a:t>
            </a:r>
            <a:r>
              <a:rPr dirty="0" err="1"/>
              <a:t>거느리고</a:t>
            </a:r>
            <a:r>
              <a:rPr dirty="0"/>
              <a:t> </a:t>
            </a:r>
            <a:r>
              <a:rPr dirty="0" err="1"/>
              <a:t>두로에게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962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north I am going to bring against </a:t>
            </a:r>
            <a:r>
              <a:rPr dirty="0" err="1"/>
              <a:t>Tyre</a:t>
            </a:r>
            <a:r>
              <a:rPr dirty="0"/>
              <a:t> Nebuchadnezzar king of Babylon,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of kings, with horses and chariots, with horsemen and a great army.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661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들판에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네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포위</a:t>
            </a:r>
            <a:r>
              <a:rPr dirty="0"/>
              <a:t> </a:t>
            </a:r>
            <a:r>
              <a:rPr dirty="0" err="1"/>
              <a:t>벽을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토성을</a:t>
            </a:r>
            <a:r>
              <a:rPr dirty="0"/>
              <a:t> </a:t>
            </a:r>
            <a:r>
              <a:rPr dirty="0" err="1"/>
              <a:t>쌓고</a:t>
            </a:r>
            <a:r>
              <a:rPr dirty="0"/>
              <a:t> </a:t>
            </a:r>
            <a:r>
              <a:rPr dirty="0" err="1"/>
              <a:t>방패를</a:t>
            </a:r>
            <a:r>
              <a:rPr dirty="0"/>
              <a:t> 들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69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ravage your settlements on the mainland with the sword;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set up siege works against you, build a ramp up to your walls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raise his shields against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또 그의 성벽 파쇄기로 네 성벽을 치고 그의 도끼로 네 망대들을 붕괴시킬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92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direct the blows of his battering rams against your walls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demolish your towers with his weapons.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1387</Words>
  <Application>Microsoft Office PowerPoint</Application>
  <PresentationFormat>와이드스크린</PresentationFormat>
  <Paragraphs>128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2022-09-07T00:26:55Z</dcterms:modified>
</cp:coreProperties>
</file>