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84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페르시아</a:t>
            </a:r>
            <a:r>
              <a:rPr dirty="0"/>
              <a:t>, 룻, 붓 </a:t>
            </a:r>
            <a:r>
              <a:rPr dirty="0" err="1"/>
              <a:t>사람들은</a:t>
            </a:r>
            <a:r>
              <a:rPr dirty="0"/>
              <a:t> 네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용병이</a:t>
            </a:r>
            <a:r>
              <a:rPr dirty="0"/>
              <a:t> 돼 </a:t>
            </a:r>
            <a:r>
              <a:rPr dirty="0" err="1"/>
              <a:t>방패와</a:t>
            </a:r>
            <a:r>
              <a:rPr dirty="0"/>
              <a:t> </a:t>
            </a:r>
            <a:r>
              <a:rPr dirty="0" err="1"/>
              <a:t>투구를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66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"`Men of Persia, Lydia and Put served as soldiers in your army.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hung their shields and helmets on your walls, bringing you splendor.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아르왓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네 </a:t>
            </a:r>
            <a:r>
              <a:rPr dirty="0" err="1"/>
              <a:t>군대는</a:t>
            </a:r>
            <a:r>
              <a:rPr dirty="0"/>
              <a:t> 네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감맛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망대에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네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방패를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아름다움을</a:t>
            </a:r>
            <a:r>
              <a:rPr dirty="0"/>
              <a:t> </a:t>
            </a:r>
            <a:r>
              <a:rPr dirty="0" err="1"/>
              <a:t>완벽하게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81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</a:t>
            </a:r>
            <a:r>
              <a:rPr dirty="0" err="1"/>
              <a:t>Arvad</a:t>
            </a:r>
            <a:r>
              <a:rPr dirty="0"/>
              <a:t> and </a:t>
            </a:r>
            <a:r>
              <a:rPr dirty="0" err="1"/>
              <a:t>Helech</a:t>
            </a:r>
            <a:r>
              <a:rPr dirty="0"/>
              <a:t> manned your walls on every side;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</a:t>
            </a:r>
            <a:r>
              <a:rPr dirty="0" err="1"/>
              <a:t>Gammad</a:t>
            </a:r>
            <a:r>
              <a:rPr dirty="0"/>
              <a:t> were in your towers.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hung their shields around your walls; they brought your beauty to perfection.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다시스는</a:t>
            </a:r>
            <a:r>
              <a:rPr dirty="0"/>
              <a:t> 네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네 </a:t>
            </a:r>
            <a:r>
              <a:rPr dirty="0" err="1"/>
              <a:t>무역상이</a:t>
            </a:r>
            <a:r>
              <a:rPr dirty="0"/>
              <a:t> </a:t>
            </a:r>
            <a:r>
              <a:rPr dirty="0" err="1"/>
              <a:t>됐으며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철과</a:t>
            </a:r>
            <a:r>
              <a:rPr dirty="0"/>
              <a:t> </a:t>
            </a:r>
            <a:r>
              <a:rPr dirty="0" err="1"/>
              <a:t>주석과</a:t>
            </a:r>
            <a:r>
              <a:rPr dirty="0"/>
              <a:t> </a:t>
            </a:r>
            <a:r>
              <a:rPr dirty="0" err="1"/>
              <a:t>납을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네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교역했다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9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"`Tarshish did business with you because of your great wealth of goods;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exchanged silver, iron, tin and lead for your merchandise.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야완, 두발, 메섹은 네 무역상이 돼 네 상품을 사람 목숨과 청동으로 만든 그릇과 맞바꿨다.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61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"`Greece, Tubal and </a:t>
            </a:r>
            <a:r>
              <a:rPr dirty="0" err="1"/>
              <a:t>Meshech</a:t>
            </a:r>
            <a:r>
              <a:rPr dirty="0"/>
              <a:t> traded with you; they exchanged slaves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articles of bronze for your wares.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도갈마 족속은 말과 전쟁용 말과 노새들을 주고 네 물건들을 구입했다.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36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"`Men of Beth </a:t>
            </a:r>
            <a:r>
              <a:rPr dirty="0" err="1"/>
              <a:t>Togarmah</a:t>
            </a:r>
            <a:r>
              <a:rPr dirty="0"/>
              <a:t> exchanged work horses,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war horses and mules for your merchandise.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드단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네 </a:t>
            </a:r>
            <a:r>
              <a:rPr dirty="0" err="1"/>
              <a:t>무역상이었고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섬들은</a:t>
            </a:r>
            <a:r>
              <a:rPr dirty="0"/>
              <a:t> 네 </a:t>
            </a:r>
            <a:r>
              <a:rPr dirty="0" err="1"/>
              <a:t>시장이었다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상아와</a:t>
            </a:r>
            <a:r>
              <a:rPr dirty="0"/>
              <a:t> </a:t>
            </a:r>
            <a:r>
              <a:rPr dirty="0" err="1"/>
              <a:t>흑단을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물건</a:t>
            </a:r>
            <a:r>
              <a:rPr dirty="0"/>
              <a:t> </a:t>
            </a:r>
            <a:r>
              <a:rPr dirty="0" err="1"/>
              <a:t>값으로</a:t>
            </a:r>
            <a:r>
              <a:rPr dirty="0"/>
              <a:t> </a:t>
            </a:r>
            <a:r>
              <a:rPr dirty="0" err="1"/>
              <a:t>지불했다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3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men of Rhodes traded with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coastlands were your customers; they paid you with ivory tusks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ebony.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65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물건이</a:t>
            </a:r>
            <a:r>
              <a:rPr dirty="0"/>
              <a:t> </a:t>
            </a:r>
            <a:r>
              <a:rPr dirty="0" err="1"/>
              <a:t>많았기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아람은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교역하는</a:t>
            </a:r>
            <a:r>
              <a:rPr dirty="0"/>
              <a:t> </a:t>
            </a:r>
            <a:r>
              <a:rPr dirty="0" err="1"/>
              <a:t>사람이었으며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에메랄드</a:t>
            </a:r>
            <a:r>
              <a:rPr dirty="0"/>
              <a:t>,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옷감</a:t>
            </a:r>
            <a:r>
              <a:rPr dirty="0"/>
              <a:t>, </a:t>
            </a:r>
            <a:r>
              <a:rPr dirty="0" err="1"/>
              <a:t>수놓은</a:t>
            </a:r>
            <a:r>
              <a:rPr dirty="0"/>
              <a:t> </a:t>
            </a:r>
            <a:r>
              <a:rPr dirty="0" err="1"/>
              <a:t>천들</a:t>
            </a:r>
            <a:r>
              <a:rPr dirty="0"/>
              <a:t>, </a:t>
            </a:r>
            <a:r>
              <a:rPr dirty="0" err="1"/>
              <a:t>세모시</a:t>
            </a:r>
            <a:r>
              <a:rPr dirty="0"/>
              <a:t>, </a:t>
            </a:r>
            <a:r>
              <a:rPr dirty="0" err="1"/>
              <a:t>산호</a:t>
            </a:r>
            <a:r>
              <a:rPr dirty="0"/>
              <a:t>, </a:t>
            </a:r>
            <a:r>
              <a:rPr dirty="0" err="1"/>
              <a:t>루비를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네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구입했다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68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"`Aram did business with you because of your many products;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exchanged turquoise, purple fabric, embroidered work, fine linen,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coral and rubies for your merchandise.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50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땅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교역하는</a:t>
            </a:r>
            <a:r>
              <a:rPr dirty="0"/>
              <a:t> </a:t>
            </a:r>
            <a:r>
              <a:rPr dirty="0" err="1"/>
              <a:t>사람들이었으며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민닛의</a:t>
            </a:r>
            <a:r>
              <a:rPr dirty="0"/>
              <a:t> 밀, </a:t>
            </a:r>
            <a:r>
              <a:rPr dirty="0" err="1"/>
              <a:t>과자</a:t>
            </a:r>
            <a:r>
              <a:rPr dirty="0"/>
              <a:t>, 꿀, </a:t>
            </a:r>
            <a:r>
              <a:rPr dirty="0" err="1"/>
              <a:t>기름</a:t>
            </a:r>
            <a:r>
              <a:rPr dirty="0"/>
              <a:t>, </a:t>
            </a:r>
            <a:r>
              <a:rPr dirty="0" err="1"/>
              <a:t>유향을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네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구입했다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10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"`Judah and Israel traded with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exchanged wheat from </a:t>
            </a:r>
            <a:r>
              <a:rPr dirty="0" err="1"/>
              <a:t>Minnith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confections, honey, oil and balm for your wares.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물건이</a:t>
            </a:r>
            <a:r>
              <a:rPr dirty="0"/>
              <a:t> </a:t>
            </a:r>
            <a:r>
              <a:rPr dirty="0" err="1"/>
              <a:t>많고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호화스러운</a:t>
            </a:r>
            <a:r>
              <a:rPr dirty="0"/>
              <a:t> </a:t>
            </a:r>
            <a:r>
              <a:rPr dirty="0" err="1"/>
              <a:t>물품이</a:t>
            </a:r>
            <a:r>
              <a:rPr dirty="0"/>
              <a:t> </a:t>
            </a:r>
            <a:r>
              <a:rPr dirty="0" err="1"/>
              <a:t>많았기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다메섹이</a:t>
            </a:r>
            <a:r>
              <a:rPr dirty="0"/>
              <a:t> </a:t>
            </a:r>
            <a:r>
              <a:rPr dirty="0" err="1"/>
              <a:t>헬본의</a:t>
            </a:r>
            <a:r>
              <a:rPr dirty="0"/>
              <a:t>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자하르의</a:t>
            </a:r>
            <a:r>
              <a:rPr dirty="0"/>
              <a:t> </a:t>
            </a:r>
            <a:r>
              <a:rPr dirty="0" err="1"/>
              <a:t>양털을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교역을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6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"`Damascus, because of your many products and great wealth of goods,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business with you in wine from </a:t>
            </a:r>
            <a:r>
              <a:rPr dirty="0" err="1"/>
              <a:t>Helbon</a:t>
            </a:r>
            <a:r>
              <a:rPr dirty="0"/>
              <a:t> and wool from </a:t>
            </a:r>
            <a:r>
              <a:rPr dirty="0" err="1"/>
              <a:t>Zahar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워단과 야완은 네 물건을 구입했는데 네 상품 가운데 세공한 철과 계피와 창포가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1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"`Danites and Greeks from </a:t>
            </a:r>
            <a:r>
              <a:rPr dirty="0" err="1"/>
              <a:t>Uzal</a:t>
            </a:r>
            <a:r>
              <a:rPr dirty="0"/>
              <a:t> bought your merchandise;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exchanged wrought iron, cassia and calamus for your wares.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“너 사람아, 두로를 위해 슬픔의 노래를 지어라.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"Son of man, take up a lament concerning Tyre.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드단은 안장용 담요로 너와 교역을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"`Dedan traded in saddle blankets with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아라비아와</a:t>
            </a:r>
            <a:r>
              <a:rPr dirty="0"/>
              <a:t> </a:t>
            </a:r>
            <a:r>
              <a:rPr dirty="0" err="1"/>
              <a:t>게달의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지도자들은</a:t>
            </a:r>
            <a:r>
              <a:rPr dirty="0"/>
              <a:t> 네 </a:t>
            </a:r>
            <a:r>
              <a:rPr dirty="0" err="1"/>
              <a:t>손님들이었는데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숫양과</a:t>
            </a:r>
            <a:r>
              <a:rPr dirty="0"/>
              <a:t> </a:t>
            </a:r>
            <a:r>
              <a:rPr dirty="0" err="1"/>
              <a:t>염소들을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교역했다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95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"`Arabia and all the princes of </a:t>
            </a:r>
            <a:r>
              <a:rPr dirty="0" err="1"/>
              <a:t>Kedar</a:t>
            </a:r>
            <a:r>
              <a:rPr dirty="0"/>
              <a:t> were your customers;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business with you in lambs, rams and goats.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스바와</a:t>
            </a:r>
            <a:r>
              <a:rPr dirty="0"/>
              <a:t> </a:t>
            </a:r>
            <a:r>
              <a:rPr dirty="0" err="1"/>
              <a:t>라아마의</a:t>
            </a:r>
            <a:r>
              <a:rPr dirty="0"/>
              <a:t> </a:t>
            </a:r>
            <a:r>
              <a:rPr dirty="0" err="1"/>
              <a:t>상인들은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교역하되</a:t>
            </a:r>
            <a:r>
              <a:rPr dirty="0"/>
              <a:t> </a:t>
            </a:r>
            <a:r>
              <a:rPr dirty="0" err="1"/>
              <a:t>최고급</a:t>
            </a:r>
            <a:r>
              <a:rPr dirty="0"/>
              <a:t> </a:t>
            </a:r>
            <a:r>
              <a:rPr dirty="0" err="1"/>
              <a:t>향유와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각종</a:t>
            </a:r>
            <a:r>
              <a:rPr dirty="0"/>
              <a:t> </a:t>
            </a:r>
            <a:r>
              <a:rPr dirty="0" err="1"/>
              <a:t>보석과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네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구입했다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4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merchants of Sheba and </a:t>
            </a:r>
            <a:r>
              <a:rPr dirty="0" err="1"/>
              <a:t>Raamah</a:t>
            </a:r>
            <a:r>
              <a:rPr dirty="0"/>
              <a:t> traded with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merchandise they exchanged the finest of all kinds of spices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precious stones, and gold.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하란, 간네, 에덴, 스바, 앗시리아, 길맛의 상인들은 너와 교역했다.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4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"`Haran, </a:t>
            </a:r>
            <a:r>
              <a:rPr dirty="0" err="1"/>
              <a:t>Canneh</a:t>
            </a:r>
            <a:r>
              <a:rPr dirty="0"/>
              <a:t> and Eden and merchants of Sheba,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Asshur and </a:t>
            </a:r>
            <a:r>
              <a:rPr dirty="0" err="1"/>
              <a:t>Kilmad</a:t>
            </a:r>
            <a:r>
              <a:rPr dirty="0"/>
              <a:t> traded with you.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훌륭한</a:t>
            </a:r>
            <a:r>
              <a:rPr dirty="0"/>
              <a:t> </a:t>
            </a:r>
            <a:r>
              <a:rPr dirty="0" err="1"/>
              <a:t>옷감들로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교역했는데</a:t>
            </a:r>
            <a:r>
              <a:rPr dirty="0"/>
              <a:t> </a:t>
            </a:r>
            <a:r>
              <a:rPr dirty="0" err="1"/>
              <a:t>교역한</a:t>
            </a:r>
            <a:r>
              <a:rPr dirty="0"/>
              <a:t> </a:t>
            </a:r>
            <a:r>
              <a:rPr dirty="0" err="1"/>
              <a:t>물품의</a:t>
            </a:r>
            <a:r>
              <a:rPr dirty="0"/>
              <a:t> </a:t>
            </a:r>
            <a:r>
              <a:rPr dirty="0" err="1"/>
              <a:t>종류들은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수놓은</a:t>
            </a:r>
            <a:r>
              <a:rPr dirty="0"/>
              <a:t> </a:t>
            </a:r>
            <a:r>
              <a:rPr dirty="0" err="1"/>
              <a:t>옷들과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꼬인</a:t>
            </a:r>
            <a:r>
              <a:rPr dirty="0"/>
              <a:t> </a:t>
            </a:r>
            <a:r>
              <a:rPr dirty="0" err="1"/>
              <a:t>줄로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색색의</a:t>
            </a:r>
            <a:r>
              <a:rPr dirty="0"/>
              <a:t> </a:t>
            </a:r>
            <a:r>
              <a:rPr dirty="0" err="1"/>
              <a:t>양탄자들로써</a:t>
            </a:r>
            <a:r>
              <a:rPr dirty="0"/>
              <a:t> 네 </a:t>
            </a:r>
            <a:r>
              <a:rPr dirty="0" err="1"/>
              <a:t>시장에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3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marketplace they traded with you beautiful garments,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blue fabric, embroidered work and multicolored rugs with cords twisted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tightly knotted.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다시스의</a:t>
            </a:r>
            <a:r>
              <a:rPr dirty="0"/>
              <a:t> </a:t>
            </a:r>
            <a:r>
              <a:rPr dirty="0" err="1"/>
              <a:t>배들은</a:t>
            </a:r>
            <a:r>
              <a:rPr dirty="0"/>
              <a:t> 네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실어</a:t>
            </a:r>
            <a:r>
              <a:rPr dirty="0"/>
              <a:t> </a:t>
            </a:r>
            <a:r>
              <a:rPr dirty="0" err="1"/>
              <a:t>날랐다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한가운데서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채워지고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영화로웠다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88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ships of Tarshish serve as carriers for your wares.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filled with heavy cargo in the heart of the sea.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사공들은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나가는데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한가운데서</a:t>
            </a:r>
            <a:r>
              <a:rPr dirty="0"/>
              <a:t> </a:t>
            </a:r>
            <a:r>
              <a:rPr dirty="0" err="1"/>
              <a:t>조각낼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55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oarsmen take you out to the high seas.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east wind will break you to pieces in the heart of the sea.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네 </a:t>
            </a:r>
            <a:r>
              <a:rPr dirty="0" err="1"/>
              <a:t>부와</a:t>
            </a:r>
            <a:r>
              <a:rPr dirty="0"/>
              <a:t> </a:t>
            </a:r>
            <a:r>
              <a:rPr dirty="0" err="1"/>
              <a:t>물건들과</a:t>
            </a:r>
            <a:r>
              <a:rPr dirty="0"/>
              <a:t> </a:t>
            </a:r>
            <a:r>
              <a:rPr dirty="0" err="1"/>
              <a:t>상품들과</a:t>
            </a:r>
            <a:r>
              <a:rPr dirty="0"/>
              <a:t> 네 </a:t>
            </a:r>
            <a:r>
              <a:rPr dirty="0" err="1"/>
              <a:t>선원들과</a:t>
            </a:r>
            <a:r>
              <a:rPr dirty="0"/>
              <a:t> </a:t>
            </a:r>
            <a:r>
              <a:rPr dirty="0" err="1"/>
              <a:t>선장들과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배 </a:t>
            </a:r>
            <a:r>
              <a:rPr dirty="0" err="1"/>
              <a:t>수선공들과</a:t>
            </a:r>
            <a:r>
              <a:rPr dirty="0"/>
              <a:t> 네 </a:t>
            </a:r>
            <a:r>
              <a:rPr dirty="0" err="1"/>
              <a:t>무역상들과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군인들과</a:t>
            </a:r>
            <a:r>
              <a:rPr dirty="0"/>
              <a:t> </a:t>
            </a:r>
            <a:r>
              <a:rPr dirty="0" err="1"/>
              <a:t>배에</a:t>
            </a:r>
            <a:r>
              <a:rPr dirty="0"/>
              <a:t> 탄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멸망하는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빠질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79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wealth, merchandise and wares, your mariners, seamen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shipwrights, your merchants and all your soldiers,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everyone else on board will sink into the heart of the sea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of your shipwreck.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네 선장들의 울부짖는 소리에 해변 지역이 진동할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shorelands will quake when your seamen cry out.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노를</a:t>
            </a:r>
            <a:r>
              <a:rPr dirty="0"/>
              <a:t> </a:t>
            </a:r>
            <a:r>
              <a:rPr dirty="0" err="1"/>
              <a:t>젓는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모두와</a:t>
            </a:r>
            <a:r>
              <a:rPr dirty="0"/>
              <a:t> </a:t>
            </a:r>
            <a:r>
              <a:rPr dirty="0" err="1"/>
              <a:t>선원들과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선장들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배에서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해변가에</a:t>
            </a:r>
            <a:r>
              <a:rPr dirty="0"/>
              <a:t> 설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8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handle the oars will abandon their ships; the mariners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seamen will stand on the shore.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644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두로에게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‘너,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위치해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해안</a:t>
            </a:r>
            <a:r>
              <a:rPr dirty="0"/>
              <a:t> </a:t>
            </a:r>
            <a:r>
              <a:rPr dirty="0" err="1"/>
              <a:t>지역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무역상이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자야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</a:t>
            </a:r>
            <a:r>
              <a:rPr dirty="0" err="1"/>
              <a:t>두로야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아름다움이</a:t>
            </a:r>
            <a:r>
              <a:rPr dirty="0"/>
              <a:t> </a:t>
            </a:r>
            <a:r>
              <a:rPr dirty="0" err="1"/>
              <a:t>완벽하다고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51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</a:t>
            </a:r>
            <a:r>
              <a:rPr dirty="0" err="1"/>
              <a:t>Tyre</a:t>
            </a:r>
            <a:r>
              <a:rPr dirty="0"/>
              <a:t>, situated at the gateway to the sea,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merchant of peoples on many coasts,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"`You say, O </a:t>
            </a:r>
            <a:r>
              <a:rPr dirty="0" err="1"/>
              <a:t>Tyre</a:t>
            </a:r>
            <a:r>
              <a:rPr dirty="0"/>
              <a:t>, "I am perfect in beauty."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3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너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지르고</a:t>
            </a:r>
            <a:r>
              <a:rPr dirty="0"/>
              <a:t> </a:t>
            </a:r>
            <a:r>
              <a:rPr dirty="0" err="1"/>
              <a:t>비통해하며</a:t>
            </a:r>
            <a:r>
              <a:rPr dirty="0"/>
              <a:t> </a:t>
            </a:r>
            <a:r>
              <a:rPr dirty="0" err="1"/>
              <a:t>울부짖으며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흙을</a:t>
            </a:r>
            <a:r>
              <a:rPr dirty="0"/>
              <a:t> </a:t>
            </a:r>
            <a:r>
              <a:rPr dirty="0" err="1"/>
              <a:t>뿌리고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재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뒹굴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93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raise their voice and cry bitterly over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sprinkle dust on their heads and roll in ashes.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밀고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고통에</a:t>
            </a:r>
            <a:r>
              <a:rPr dirty="0"/>
              <a:t> </a:t>
            </a:r>
            <a:r>
              <a:rPr dirty="0" err="1"/>
              <a:t>겨워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쓰라리게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울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3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shave their heads because of you and will put on sackcloth.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weep over you with anguish of soul and with bitter mourning.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슬픔의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한가운데서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두로같이</a:t>
            </a:r>
            <a:r>
              <a:rPr dirty="0"/>
              <a:t> </a:t>
            </a:r>
            <a:r>
              <a:rPr dirty="0" err="1"/>
              <a:t>멸망했느냐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40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wail and mourn over you, they will take up a lament concerning you: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was ever silenced like </a:t>
            </a:r>
            <a:r>
              <a:rPr dirty="0" err="1"/>
              <a:t>Tyre</a:t>
            </a:r>
            <a:r>
              <a:rPr dirty="0"/>
              <a:t>, surrounded by the sea?"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네 </a:t>
            </a:r>
            <a:r>
              <a:rPr dirty="0" err="1"/>
              <a:t>물품이</a:t>
            </a:r>
            <a:r>
              <a:rPr dirty="0"/>
              <a:t> </a:t>
            </a:r>
            <a:r>
              <a:rPr dirty="0" err="1"/>
              <a:t>바다로</a:t>
            </a:r>
            <a:r>
              <a:rPr dirty="0"/>
              <a:t> </a:t>
            </a:r>
            <a:r>
              <a:rPr dirty="0" err="1"/>
              <a:t>나갔을</a:t>
            </a:r>
            <a:r>
              <a:rPr dirty="0"/>
              <a:t> 때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만족시켰고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호화스러운</a:t>
            </a:r>
            <a:r>
              <a:rPr dirty="0"/>
              <a:t> </a:t>
            </a:r>
            <a:r>
              <a:rPr dirty="0" err="1"/>
              <a:t>물건들과</a:t>
            </a:r>
            <a:r>
              <a:rPr dirty="0"/>
              <a:t> </a:t>
            </a:r>
            <a:r>
              <a:rPr dirty="0" err="1"/>
              <a:t>상품들로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부유하게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4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your merchandise went out on the seas, you satisfied many nations;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your great wealth and your wares you enriched the kings of the earth.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이제 너는 바다 깊은 곳에서 파선해 네 물품들과 네 모든 무리는 너와 함께 빠졌다.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3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you are shattered by the sea in the depths of the waters; your wares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your company have gone down with you.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섬에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놀라고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왕들은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두려워해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근심으로</a:t>
            </a:r>
            <a:r>
              <a:rPr dirty="0"/>
              <a:t> </a:t>
            </a:r>
            <a:r>
              <a:rPr dirty="0" err="1"/>
              <a:t>뒤틀렸다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96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live in the coastlands are appalled at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kings shudder with horror and their faces are distorted with fear.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상인들은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비웃는다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참혹하게</a:t>
            </a:r>
            <a:r>
              <a:rPr dirty="0"/>
              <a:t> </a:t>
            </a:r>
            <a:r>
              <a:rPr dirty="0" err="1"/>
              <a:t>됐으니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존재하지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33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merchants among the nations hiss at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come to a horrible end and will be no more.'"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 영토는 바다 한가운데였고 너를 지은 사람들은 네 아름다움을 완벽하게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59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domain was on the high seas;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builders brought your beauty to perfection.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스닐</a:t>
            </a:r>
            <a:r>
              <a:rPr dirty="0"/>
              <a:t> </a:t>
            </a:r>
            <a:r>
              <a:rPr dirty="0" err="1"/>
              <a:t>산의</a:t>
            </a:r>
            <a:r>
              <a:rPr dirty="0"/>
              <a:t> </a:t>
            </a:r>
            <a:r>
              <a:rPr dirty="0" err="1"/>
              <a:t>잣나무로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판자를</a:t>
            </a:r>
            <a:r>
              <a:rPr dirty="0"/>
              <a:t> </a:t>
            </a:r>
            <a:r>
              <a:rPr dirty="0" err="1"/>
              <a:t>만들었고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백향목을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돛대를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09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all your timbers of pine trees from </a:t>
            </a:r>
            <a:r>
              <a:rPr dirty="0" err="1"/>
              <a:t>Senir</a:t>
            </a:r>
            <a:r>
              <a:rPr dirty="0"/>
              <a:t>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a cedar from Lebanon to make a mast for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바산의</a:t>
            </a:r>
            <a:r>
              <a:rPr dirty="0"/>
              <a:t> </a:t>
            </a:r>
            <a:r>
              <a:rPr dirty="0" err="1"/>
              <a:t>참나무로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네 </a:t>
            </a:r>
            <a:r>
              <a:rPr dirty="0" err="1"/>
              <a:t>노를</a:t>
            </a:r>
            <a:r>
              <a:rPr dirty="0"/>
              <a:t> </a:t>
            </a:r>
            <a:r>
              <a:rPr dirty="0" err="1"/>
              <a:t>만들었고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깃딤</a:t>
            </a:r>
            <a:r>
              <a:rPr dirty="0"/>
              <a:t> </a:t>
            </a:r>
            <a:r>
              <a:rPr dirty="0" err="1"/>
              <a:t>해안의</a:t>
            </a:r>
            <a:r>
              <a:rPr dirty="0"/>
              <a:t> </a:t>
            </a:r>
            <a:r>
              <a:rPr dirty="0" err="1"/>
              <a:t>회양목과</a:t>
            </a:r>
            <a:r>
              <a:rPr dirty="0"/>
              <a:t> </a:t>
            </a:r>
            <a:r>
              <a:rPr dirty="0" err="1"/>
              <a:t>상아로</a:t>
            </a:r>
            <a:r>
              <a:rPr dirty="0"/>
              <a:t> 네 </a:t>
            </a:r>
            <a:r>
              <a:rPr dirty="0" err="1"/>
              <a:t>갑판을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5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oaks from Bashan they made your oars;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cypress wood from the coasts of Cyprus they made your deck,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inlaid with ivory.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수놓은</a:t>
            </a:r>
            <a:r>
              <a:rPr dirty="0"/>
              <a:t> </a:t>
            </a:r>
            <a:r>
              <a:rPr dirty="0" err="1"/>
              <a:t>세모시로</a:t>
            </a:r>
            <a:r>
              <a:rPr dirty="0"/>
              <a:t> 네 </a:t>
            </a:r>
            <a:r>
              <a:rPr dirty="0" err="1"/>
              <a:t>돛의</a:t>
            </a:r>
            <a:r>
              <a:rPr dirty="0"/>
              <a:t> </a:t>
            </a: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r>
              <a:rPr dirty="0" err="1"/>
              <a:t>엘리사</a:t>
            </a:r>
            <a:r>
              <a:rPr dirty="0"/>
              <a:t> </a:t>
            </a:r>
            <a:r>
              <a:rPr dirty="0" err="1"/>
              <a:t>섬의</a:t>
            </a:r>
            <a:r>
              <a:rPr dirty="0"/>
              <a:t> </a:t>
            </a:r>
            <a:r>
              <a:rPr dirty="0" err="1"/>
              <a:t>푸른색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천으로</a:t>
            </a:r>
            <a:r>
              <a:rPr dirty="0"/>
              <a:t> 네 </a:t>
            </a:r>
            <a:r>
              <a:rPr dirty="0" err="1"/>
              <a:t>차양을</a:t>
            </a:r>
            <a:r>
              <a:rPr dirty="0"/>
              <a:t> </a:t>
            </a:r>
            <a:r>
              <a:rPr dirty="0" err="1"/>
              <a:t>삼았다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1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Fine embroidered linen from Egypt was your sail and served as your banner;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awnings were of blue and purple from the coasts of </a:t>
            </a:r>
            <a:r>
              <a:rPr dirty="0" err="1"/>
              <a:t>Elishah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두로야</a:t>
            </a:r>
            <a:r>
              <a:rPr dirty="0"/>
              <a:t>, </a:t>
            </a:r>
            <a:r>
              <a:rPr dirty="0" err="1"/>
              <a:t>시돈과</a:t>
            </a:r>
            <a:r>
              <a:rPr dirty="0"/>
              <a:t> </a:t>
            </a:r>
            <a:r>
              <a:rPr dirty="0" err="1"/>
              <a:t>아르왓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네 </a:t>
            </a:r>
            <a:r>
              <a:rPr dirty="0" err="1"/>
              <a:t>사공이었고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기술자들은</a:t>
            </a:r>
            <a:r>
              <a:rPr dirty="0"/>
              <a:t> </a:t>
            </a: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올라</a:t>
            </a:r>
            <a:r>
              <a:rPr dirty="0"/>
              <a:t> 네 </a:t>
            </a:r>
            <a:r>
              <a:rPr dirty="0" err="1"/>
              <a:t>선원이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32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Sidon and </a:t>
            </a:r>
            <a:r>
              <a:rPr dirty="0" err="1"/>
              <a:t>Arvad</a:t>
            </a:r>
            <a:r>
              <a:rPr dirty="0"/>
              <a:t> were your oarsmen;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skilled men, O </a:t>
            </a:r>
            <a:r>
              <a:rPr dirty="0" err="1"/>
              <a:t>Tyre</a:t>
            </a:r>
            <a:r>
              <a:rPr dirty="0"/>
              <a:t>, were aboard as your seamen.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그발의</a:t>
            </a:r>
            <a:r>
              <a:rPr dirty="0"/>
              <a:t> </a:t>
            </a:r>
            <a:r>
              <a:rPr dirty="0" err="1"/>
              <a:t>숙련공들과</a:t>
            </a:r>
            <a:r>
              <a:rPr dirty="0"/>
              <a:t> </a:t>
            </a:r>
            <a:r>
              <a:rPr dirty="0" err="1"/>
              <a:t>기술자들은</a:t>
            </a:r>
            <a:r>
              <a:rPr dirty="0"/>
              <a:t> </a:t>
            </a:r>
            <a:r>
              <a:rPr dirty="0" err="1"/>
              <a:t>배의</a:t>
            </a:r>
            <a:r>
              <a:rPr dirty="0"/>
              <a:t> </a:t>
            </a:r>
            <a:r>
              <a:rPr dirty="0" err="1"/>
              <a:t>틈을</a:t>
            </a:r>
            <a:r>
              <a:rPr dirty="0"/>
              <a:t> </a:t>
            </a:r>
            <a:r>
              <a:rPr dirty="0" err="1"/>
              <a:t>막으려고</a:t>
            </a:r>
            <a:r>
              <a:rPr dirty="0"/>
              <a:t> 배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올랐다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배들과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선원들은</a:t>
            </a:r>
            <a:r>
              <a:rPr dirty="0"/>
              <a:t> 네 </a:t>
            </a:r>
            <a:r>
              <a:rPr dirty="0" err="1"/>
              <a:t>상품을</a:t>
            </a:r>
            <a:r>
              <a:rPr dirty="0"/>
              <a:t> </a:t>
            </a:r>
            <a:r>
              <a:rPr dirty="0" err="1"/>
              <a:t>사려고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3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Veteran craftsmen of </a:t>
            </a:r>
            <a:r>
              <a:rPr dirty="0" err="1"/>
              <a:t>Gebal</a:t>
            </a:r>
            <a:r>
              <a:rPr dirty="0"/>
              <a:t> were on board as shipwrights to caulk your seams.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ships of the sea and their sailors came alongside to trade for your wares.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1742</Words>
  <Application>Microsoft Office PowerPoint</Application>
  <PresentationFormat>와이드스크린</PresentationFormat>
  <Paragraphs>179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2022-09-07T00:36:35Z</dcterms:modified>
</cp:coreProperties>
</file>