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2" d="100"/>
          <a:sy n="102" d="100"/>
        </p:scale>
        <p:origin x="51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할례받지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죽음같이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die the death of the uncircumcised at the hands of foreigners.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spoken, declares the Sovereign LORD.'"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57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두로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슬픔의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지어라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완전함의</a:t>
            </a:r>
            <a:r>
              <a:rPr dirty="0"/>
              <a:t> </a:t>
            </a:r>
            <a:r>
              <a:rPr dirty="0" err="1"/>
              <a:t>본보기였고</a:t>
            </a:r>
            <a:r>
              <a:rPr dirty="0"/>
              <a:t> </a:t>
            </a:r>
            <a:r>
              <a:rPr dirty="0" err="1"/>
              <a:t>지혜가</a:t>
            </a:r>
            <a:r>
              <a:rPr dirty="0"/>
              <a:t> </a:t>
            </a:r>
            <a:r>
              <a:rPr dirty="0" err="1"/>
              <a:t>가득했으며</a:t>
            </a:r>
            <a:r>
              <a:rPr dirty="0"/>
              <a:t> </a:t>
            </a:r>
            <a:r>
              <a:rPr dirty="0" err="1"/>
              <a:t>아름다움이</a:t>
            </a:r>
            <a:r>
              <a:rPr dirty="0"/>
              <a:t> </a:t>
            </a:r>
            <a:r>
              <a:rPr dirty="0" err="1"/>
              <a:t>완벽했다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4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take up a lament concerning the king of </a:t>
            </a:r>
            <a:r>
              <a:rPr dirty="0" err="1"/>
              <a:t>Tyre</a:t>
            </a:r>
            <a:r>
              <a:rPr dirty="0"/>
              <a:t> and say to him: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"`You were the model of perfection,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full of wisdom and perfect in beauty.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324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정원</a:t>
            </a:r>
            <a:r>
              <a:rPr dirty="0"/>
              <a:t> </a:t>
            </a:r>
            <a:r>
              <a:rPr dirty="0" err="1"/>
              <a:t>에덴에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 </a:t>
            </a:r>
            <a:r>
              <a:rPr dirty="0" err="1"/>
              <a:t>루비</a:t>
            </a:r>
            <a:r>
              <a:rPr dirty="0"/>
              <a:t>, </a:t>
            </a:r>
            <a:r>
              <a:rPr dirty="0" err="1"/>
              <a:t>토파즈</a:t>
            </a:r>
            <a:r>
              <a:rPr dirty="0"/>
              <a:t>, </a:t>
            </a:r>
            <a:r>
              <a:rPr dirty="0" err="1"/>
              <a:t>다이아몬드</a:t>
            </a:r>
            <a:r>
              <a:rPr dirty="0"/>
              <a:t>, </a:t>
            </a:r>
            <a:r>
              <a:rPr dirty="0" err="1"/>
              <a:t>황옥</a:t>
            </a:r>
            <a:r>
              <a:rPr dirty="0"/>
              <a:t>, </a:t>
            </a:r>
            <a:r>
              <a:rPr dirty="0" err="1"/>
              <a:t>오닉스</a:t>
            </a:r>
            <a:r>
              <a:rPr dirty="0"/>
              <a:t>, </a:t>
            </a:r>
            <a:r>
              <a:rPr dirty="0" err="1"/>
              <a:t>창옥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사파이어</a:t>
            </a:r>
            <a:r>
              <a:rPr dirty="0"/>
              <a:t>, </a:t>
            </a:r>
            <a:r>
              <a:rPr dirty="0" err="1"/>
              <a:t>남보석</a:t>
            </a:r>
            <a:r>
              <a:rPr dirty="0"/>
              <a:t>, </a:t>
            </a:r>
            <a:r>
              <a:rPr dirty="0" err="1"/>
              <a:t>에메랄드</a:t>
            </a:r>
            <a:r>
              <a:rPr dirty="0"/>
              <a:t>, 금,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보석으로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치장했다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창조되던</a:t>
            </a:r>
            <a:r>
              <a:rPr dirty="0"/>
              <a:t> 날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북과</a:t>
            </a:r>
            <a:r>
              <a:rPr dirty="0"/>
              <a:t> </a:t>
            </a:r>
            <a:r>
              <a:rPr dirty="0" err="1"/>
              <a:t>피리가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준비됐다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725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in Eden, the garden of God; every precious stone adorned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ruby, topaz and emerald, chrysolite, onyx and jasper, sapphire, turquoise and beryl.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settings and mountings were made of gold;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you were created they were prepared.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수호의</a:t>
            </a:r>
            <a:r>
              <a:rPr dirty="0"/>
              <a:t> </a:t>
            </a:r>
            <a:r>
              <a:rPr dirty="0" err="1"/>
              <a:t>그룹으로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받았다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있었고</a:t>
            </a:r>
            <a:r>
              <a:rPr dirty="0"/>
              <a:t> </a:t>
            </a: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다녔던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93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anointed as a guardian cherub, for so I ordained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on the holy mount of God; you walked among the fiery stones.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네가 창조된 그날부터 네 길이 완전했는데 결국 네게서 죄악이 발견됐다.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49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blameless in your ways from the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were created till wickedness was found in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네 </a:t>
            </a:r>
            <a:r>
              <a:rPr dirty="0" err="1"/>
              <a:t>무역이</a:t>
            </a:r>
            <a:r>
              <a:rPr dirty="0"/>
              <a:t> </a:t>
            </a:r>
            <a:r>
              <a:rPr dirty="0" err="1"/>
              <a:t>왕성해지면서</a:t>
            </a:r>
            <a:r>
              <a:rPr dirty="0"/>
              <a:t> 네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폭력이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찼고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산으로부터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여겼다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수호</a:t>
            </a:r>
            <a:r>
              <a:rPr dirty="0"/>
              <a:t> </a:t>
            </a:r>
            <a:r>
              <a:rPr dirty="0" err="1"/>
              <a:t>그룹아</a:t>
            </a:r>
            <a:r>
              <a:rPr dirty="0"/>
              <a:t>, </a:t>
            </a:r>
            <a:r>
              <a:rPr dirty="0" err="1"/>
              <a:t>불타는</a:t>
            </a:r>
            <a:r>
              <a:rPr dirty="0"/>
              <a:t> </a:t>
            </a:r>
            <a:r>
              <a:rPr dirty="0" err="1"/>
              <a:t>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멸망시켜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36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your widespread trade you were filled with violence,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sinned. So I drove you in disgrace from the mount of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expelled you, O guardian cherub, from among the fiery stones.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네 </a:t>
            </a:r>
            <a:r>
              <a:rPr dirty="0" err="1"/>
              <a:t>아름다움으로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네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교만해졌고</a:t>
            </a:r>
            <a:r>
              <a:rPr dirty="0"/>
              <a:t> 네 </a:t>
            </a:r>
            <a:r>
              <a:rPr dirty="0" err="1"/>
              <a:t>영광으로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내던지고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구경거리가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heart became proud on account of your beauty,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corrupted your wisdom because of your splendor.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threw you to the earth; I made a spectacle of you before kings.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네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r>
              <a:rPr dirty="0" err="1"/>
              <a:t>부정직한</a:t>
            </a:r>
            <a:r>
              <a:rPr dirty="0"/>
              <a:t> </a:t>
            </a:r>
            <a:r>
              <a:rPr dirty="0" err="1"/>
              <a:t>거래로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내 </a:t>
            </a:r>
            <a:r>
              <a:rPr dirty="0" err="1"/>
              <a:t>성소들을</a:t>
            </a:r>
            <a:r>
              <a:rPr dirty="0"/>
              <a:t> </a:t>
            </a:r>
            <a:r>
              <a:rPr dirty="0" err="1"/>
              <a:t>더럽혔다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너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해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땅 </a:t>
            </a:r>
            <a:r>
              <a:rPr dirty="0" err="1"/>
              <a:t>위의</a:t>
            </a:r>
            <a:r>
              <a:rPr dirty="0"/>
              <a:t> </a:t>
            </a:r>
            <a:r>
              <a:rPr dirty="0" err="1"/>
              <a:t>재로</a:t>
            </a:r>
            <a:r>
              <a:rPr dirty="0"/>
              <a:t> </a:t>
            </a:r>
            <a:r>
              <a:rPr dirty="0" err="1"/>
              <a:t>만들었다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012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many sins and dishonest trade you have desecrated your sanctuaries.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made a fire come out from you, and it consumed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reduced you to ashes on the ground in the sight of all who were watching.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23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놀란다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참혹하게</a:t>
            </a:r>
            <a:r>
              <a:rPr dirty="0"/>
              <a:t> 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존재하지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3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nations who knew you are appalled at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come to a horrible end and will be no more.'"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85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두로의</a:t>
            </a:r>
            <a:r>
              <a:rPr dirty="0"/>
              <a:t> </a:t>
            </a:r>
            <a:r>
              <a:rPr dirty="0" err="1"/>
              <a:t>지도자에게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.” 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교만해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신이다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</a:t>
            </a:r>
            <a:r>
              <a:rPr dirty="0"/>
              <a:t> </a:t>
            </a:r>
            <a:r>
              <a:rPr dirty="0" err="1"/>
              <a:t>앉았다</a:t>
            </a:r>
            <a:r>
              <a:rPr dirty="0"/>
              <a:t>.’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사람이지</a:t>
            </a:r>
            <a:r>
              <a:rPr dirty="0"/>
              <a:t> </a:t>
            </a:r>
            <a:r>
              <a:rPr dirty="0" err="1"/>
              <a:t>신은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신의</a:t>
            </a:r>
            <a:r>
              <a:rPr dirty="0"/>
              <a:t> </a:t>
            </a:r>
            <a:r>
              <a:rPr dirty="0" err="1"/>
              <a:t>마음같이</a:t>
            </a:r>
            <a:r>
              <a:rPr dirty="0"/>
              <a:t> </a:t>
            </a:r>
            <a:r>
              <a:rPr dirty="0" err="1"/>
              <a:t>여긴다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51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say to the ruler of </a:t>
            </a:r>
            <a:r>
              <a:rPr dirty="0" err="1"/>
              <a:t>Tyre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"`In the pride of your heart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 god; I sit on the throne of a god in the heart of the seas."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a man and not a god, though you think you are as wise as a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“사람아, 너는 얼굴을 시돈으로 향하고 그에 대해 예언하며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"Son of man, set your face against Sidon; prophesy against her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시돈아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행하게</a:t>
            </a:r>
            <a:r>
              <a:rPr dirty="0"/>
              <a:t> 될 때,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여겨질</a:t>
            </a:r>
            <a:r>
              <a:rPr dirty="0"/>
              <a:t> 때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02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say: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am against you, O Sidon, and I will gain glory within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that I am the LORD, when I inflict punishment on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show myself holy within her.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보내고</a:t>
            </a:r>
            <a:r>
              <a:rPr dirty="0"/>
              <a:t> 그 </a:t>
            </a:r>
            <a:r>
              <a:rPr dirty="0" err="1"/>
              <a:t>거리에</a:t>
            </a:r>
            <a:r>
              <a:rPr dirty="0"/>
              <a:t> </a:t>
            </a:r>
            <a:r>
              <a:rPr dirty="0" err="1"/>
              <a:t>피가</a:t>
            </a:r>
            <a:r>
              <a:rPr dirty="0"/>
              <a:t> </a:t>
            </a:r>
            <a:r>
              <a:rPr dirty="0" err="1"/>
              <a:t>흐르게</a:t>
            </a:r>
            <a:r>
              <a:rPr dirty="0"/>
              <a:t> 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온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살해된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25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a plague upon her and make blood flow in her streets.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slain will fall within her, with the sword against her on every 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사방으로부터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업신여기던</a:t>
            </a:r>
            <a:r>
              <a:rPr dirty="0"/>
              <a:t> </a:t>
            </a:r>
            <a:r>
              <a:rPr dirty="0" err="1"/>
              <a:t>이웃</a:t>
            </a:r>
            <a:r>
              <a:rPr dirty="0"/>
              <a:t> </a:t>
            </a:r>
            <a:r>
              <a:rPr dirty="0" err="1"/>
              <a:t>나라들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찌르는</a:t>
            </a:r>
            <a:r>
              <a:rPr dirty="0"/>
              <a:t> </a:t>
            </a:r>
            <a:r>
              <a:rPr dirty="0" err="1"/>
              <a:t>가시나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고통스러운</a:t>
            </a:r>
            <a:r>
              <a:rPr dirty="0"/>
              <a:t> </a:t>
            </a:r>
            <a:r>
              <a:rPr dirty="0" err="1"/>
              <a:t>찔레가</a:t>
            </a:r>
            <a:r>
              <a:rPr dirty="0"/>
              <a:t> </a:t>
            </a:r>
            <a:r>
              <a:rPr dirty="0" err="1"/>
              <a:t>되던</a:t>
            </a:r>
            <a:r>
              <a:rPr dirty="0"/>
              <a:t> </a:t>
            </a:r>
            <a:r>
              <a:rPr dirty="0" err="1"/>
              <a:t>것들이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 longer will the people of Israel have malicious neighbors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painful briers and sharp thorns.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Sovereign LORD.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흩어져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민족들로부터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불러들일</a:t>
            </a:r>
            <a:r>
              <a:rPr dirty="0"/>
              <a:t> 때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여겨질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종 </a:t>
            </a:r>
            <a:r>
              <a:rPr dirty="0" err="1"/>
              <a:t>야곱에게</a:t>
            </a:r>
            <a:r>
              <a:rPr dirty="0"/>
              <a:t> 준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gather the people of Israel from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have been scattered,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show myself holy among them in the sight of the nations.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live in their own land, which I gave to my servant Jacob.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살며</a:t>
            </a:r>
            <a:r>
              <a:rPr dirty="0"/>
              <a:t>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포도밭을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업신여기던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때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live there in safety and will build houses and plant vineyards;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live in safety when I inflict punishment on all their neighbors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maligned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will know that I am the LORD their God.'"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다니엘보다 지혜롭다. 어떤 비밀도 네게 감춰질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Are you wiser than Daniel? Is no secret hidden from you?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네 지혜와 통찰력으로 너는 스스로 부를 얻었고 네 창고에 금과 은을 모아 두었다.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9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wisdom and understanding you have gained wealth for yourself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amassed gold and silver in your treasuries.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무역하는 재주가 뛰어나서 네 부를 늘렸고 네 부로 인해 네 마음은 교만해졌다.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1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your great skill in trading you have increased your wealth,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of your wealth your heart has grown proud.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나 주 여호와가 말한다. 너는 네 마음을 신의 마음같이 여겼으니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you think you are wise, as wise as a god,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,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민족을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지혜의</a:t>
            </a:r>
            <a:r>
              <a:rPr dirty="0"/>
              <a:t> </a:t>
            </a:r>
            <a:r>
              <a:rPr dirty="0" err="1"/>
              <a:t>아름다움에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뽑아들고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네 </a:t>
            </a:r>
            <a:r>
              <a:rPr dirty="0" err="1"/>
              <a:t>찬란함을</a:t>
            </a:r>
            <a:r>
              <a:rPr dirty="0"/>
              <a:t> </a:t>
            </a:r>
            <a:r>
              <a:rPr dirty="0" err="1"/>
              <a:t>더럽힐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15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bring foreigners against you, the most ruthless of nations;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draw their swords against your beauty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wisdom and pierce your shining splendor.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웅덩이로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한가운데서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자의</a:t>
            </a:r>
            <a:r>
              <a:rPr dirty="0"/>
              <a:t> </a:t>
            </a:r>
            <a:r>
              <a:rPr dirty="0" err="1"/>
              <a:t>죽음같이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53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bring you down to the pit,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die a violent death in the heart of the seas.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학살하는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신이다’라고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학살하는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사람일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7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then say, "I am a god," in the presence of those who kill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but a man, not a god, in the hands of those who slay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1601</Words>
  <Application>Microsoft Office PowerPoint</Application>
  <PresentationFormat>와이드스크린</PresentationFormat>
  <Paragraphs>145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2022-09-07T00:40:10Z</dcterms:modified>
</cp:coreProperties>
</file>