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10년째 되는 해 열째 달 12일에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7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tenth year, in the tenth month on the twelfth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믹돌에서부터</a:t>
            </a:r>
            <a:r>
              <a:rPr dirty="0"/>
              <a:t> </a:t>
            </a:r>
            <a:r>
              <a:rPr dirty="0" err="1"/>
              <a:t>수에네까지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am against you and against your streams,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the land of Egypt a ruin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desolate waste from </a:t>
            </a:r>
            <a:r>
              <a:rPr dirty="0" err="1"/>
              <a:t>Migdol</a:t>
            </a:r>
            <a:r>
              <a:rPr dirty="0"/>
              <a:t> to Aswan, as far as the border of Cush.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지나가지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발도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지나가지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foot of man or animal will pass through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live there for forty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된 </a:t>
            </a:r>
            <a:r>
              <a:rPr dirty="0" err="1"/>
              <a:t>땅들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성읍들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퍼뜨릴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 land of Egypt desolate among devastated lands,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cities will lie desolate forty years among ruined cities.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disperse the Egyptians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them through the countries.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69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40년이 </a:t>
            </a:r>
            <a:r>
              <a:rPr dirty="0" err="1"/>
              <a:t>끝날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민족들로부터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"`Yet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forty years I will gather the Egyptians from the nations where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scattered.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고향</a:t>
            </a:r>
            <a:r>
              <a:rPr dirty="0"/>
              <a:t> </a:t>
            </a:r>
            <a:r>
              <a:rPr dirty="0" err="1"/>
              <a:t>땅인</a:t>
            </a:r>
            <a:r>
              <a:rPr dirty="0"/>
              <a:t> </a:t>
            </a:r>
            <a:r>
              <a:rPr dirty="0" err="1"/>
              <a:t>바드로스로</a:t>
            </a:r>
            <a:r>
              <a:rPr dirty="0"/>
              <a:t> </a:t>
            </a:r>
            <a:r>
              <a:rPr dirty="0" err="1"/>
              <a:t>돌려보낼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힘없는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back from captivity and return them to Upper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of their ancestry. There they will be a lowly kingdom.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높아지지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the lowliest of kingdoms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never again exalt itself above the other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it so weak that it will never again rule over the nations.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이집트는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신뢰할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뒤따랐을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죄만</a:t>
            </a:r>
            <a:r>
              <a:rPr dirty="0"/>
              <a:t> </a:t>
            </a:r>
            <a:r>
              <a:rPr dirty="0" err="1"/>
              <a:t>생각나게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3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 will no longer be a source of confidence for the people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be a reminder of their sin in turning to her for help.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Sovereign LORD.'"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27년째 되는 해 첫째 달 1일에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twenty-seventh year, in the first month on the first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71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일으켜서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수고해</a:t>
            </a:r>
            <a:r>
              <a:rPr dirty="0"/>
              <a:t> </a:t>
            </a:r>
            <a:r>
              <a:rPr dirty="0" err="1"/>
              <a:t>두로를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힘든</a:t>
            </a:r>
            <a:r>
              <a:rPr dirty="0"/>
              <a:t> </a:t>
            </a:r>
            <a:r>
              <a:rPr dirty="0" err="1"/>
              <a:t>전쟁으로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병사들의</a:t>
            </a:r>
            <a:r>
              <a:rPr dirty="0"/>
              <a:t>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대머리가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어깨가</a:t>
            </a:r>
            <a:r>
              <a:rPr dirty="0"/>
              <a:t> </a:t>
            </a:r>
            <a:r>
              <a:rPr dirty="0" err="1"/>
              <a:t>벗겨졌다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두로에서</a:t>
            </a:r>
            <a:r>
              <a:rPr dirty="0"/>
              <a:t> 그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Nebuchadnezzar king of Babylon drove his army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hard campaign against </a:t>
            </a:r>
            <a:r>
              <a:rPr dirty="0" err="1"/>
              <a:t>Tyre</a:t>
            </a:r>
            <a:r>
              <a:rPr dirty="0"/>
              <a:t>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head was rubbed bare and every shoulder made raw.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and his army got no reward from the campaign he led against </a:t>
            </a:r>
            <a:r>
              <a:rPr dirty="0" err="1"/>
              <a:t>Tyre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느부갓네살에게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빼앗으며</a:t>
            </a:r>
            <a:r>
              <a:rPr dirty="0"/>
              <a:t> </a:t>
            </a:r>
            <a:r>
              <a:rPr dirty="0" err="1"/>
              <a:t>약탈하고</a:t>
            </a:r>
            <a:r>
              <a:rPr dirty="0"/>
              <a:t> </a:t>
            </a:r>
            <a:r>
              <a:rPr dirty="0" err="1"/>
              <a:t>강탈해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군대에게</a:t>
            </a:r>
            <a:r>
              <a:rPr dirty="0"/>
              <a:t> </a:t>
            </a:r>
            <a:r>
              <a:rPr dirty="0" err="1"/>
              <a:t>보수가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give Egypt to Nebuchadnezzar king of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carry off its wealth. He will loot and plunder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pay for his army.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너는 네 얼굴을 이집트 왕 바로를 향하고 그와 온 이집트에 대해 예언하여라.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set your face against Pharaoh king of Egypt and prophesy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him and against all Egypt.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일했으니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수고한</a:t>
            </a:r>
            <a:r>
              <a:rPr dirty="0"/>
              <a:t> </a:t>
            </a:r>
            <a:r>
              <a:rPr dirty="0" err="1"/>
              <a:t>대가로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him Egypt as a reward for his efforts because he and his army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it for me, declares the Sovereign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한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솟아나게</a:t>
            </a:r>
            <a:r>
              <a:rPr dirty="0"/>
              <a:t> 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네 </a:t>
            </a:r>
            <a:r>
              <a:rPr dirty="0" err="1"/>
              <a:t>입을</a:t>
            </a:r>
            <a:r>
              <a:rPr dirty="0"/>
              <a:t> 열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 I will make a horn grow for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open your mouth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나일</a:t>
            </a:r>
            <a:r>
              <a:rPr dirty="0"/>
              <a:t> 강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드러누워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커다란</a:t>
            </a:r>
            <a:r>
              <a:rPr dirty="0"/>
              <a:t> </a:t>
            </a:r>
            <a:r>
              <a:rPr dirty="0" err="1"/>
              <a:t>괴물아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네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네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한다마는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to him and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am against you, Pharaoh king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great monster lying among your streams.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"The Nile is mine; I made it for myself."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턱에다</a:t>
            </a:r>
            <a:r>
              <a:rPr dirty="0"/>
              <a:t> </a:t>
            </a:r>
            <a:r>
              <a:rPr dirty="0" err="1"/>
              <a:t>갈고리를</a:t>
            </a:r>
            <a:r>
              <a:rPr dirty="0"/>
              <a:t> </a:t>
            </a:r>
            <a:r>
              <a:rPr dirty="0" err="1"/>
              <a:t>꿰고</a:t>
            </a:r>
            <a:r>
              <a:rPr dirty="0"/>
              <a:t> 네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고기들은</a:t>
            </a:r>
            <a:r>
              <a:rPr dirty="0"/>
              <a:t> 네 </a:t>
            </a:r>
            <a:r>
              <a:rPr dirty="0" err="1"/>
              <a:t>비늘들에</a:t>
            </a:r>
            <a:r>
              <a:rPr dirty="0"/>
              <a:t> </a:t>
            </a:r>
            <a:r>
              <a:rPr dirty="0" err="1"/>
              <a:t>달라붙게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네 강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끌어올릴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물고기들은</a:t>
            </a:r>
            <a:r>
              <a:rPr dirty="0"/>
              <a:t> 네 </a:t>
            </a:r>
            <a:r>
              <a:rPr dirty="0" err="1"/>
              <a:t>비늘들에</a:t>
            </a:r>
            <a:r>
              <a:rPr dirty="0"/>
              <a:t> </a:t>
            </a:r>
            <a:r>
              <a:rPr dirty="0" err="1"/>
              <a:t>달라붙을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put hooks in your jaws and make the fish of your streams stick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your scales. I will pull you out from among your streams,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the fish sticking to your scales.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들판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거둬지거나</a:t>
            </a:r>
            <a:r>
              <a:rPr dirty="0"/>
              <a:t> </a:t>
            </a:r>
            <a:r>
              <a:rPr dirty="0" err="1"/>
              <a:t>모아지지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짐승들과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93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leave you in the desert, you and all the fish of your streams.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fall on the open field and not be gathered or picked up.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as food to the beasts of the earth and the birds of the air.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지팡이였기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who live in Egypt will know that I am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have been a staff of reed for the house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붙잡으면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부러져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손바닥을</a:t>
            </a:r>
            <a:r>
              <a:rPr dirty="0"/>
              <a:t> </a:t>
            </a:r>
            <a:r>
              <a:rPr dirty="0" err="1"/>
              <a:t>찢었고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기대면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부러져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흔들리게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1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grasped you with their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splintered and you tore open their shoulders;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leaned on you, you broke and their backs were wrenched.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내려서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8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a sword against you and kill your men and their animals.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강은</a:t>
            </a:r>
            <a:r>
              <a:rPr dirty="0"/>
              <a:t> 네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만들었다고</a:t>
            </a:r>
            <a:r>
              <a:rPr dirty="0"/>
              <a:t> </a:t>
            </a:r>
            <a:r>
              <a:rPr dirty="0" err="1"/>
              <a:t>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 will become a desolate wasteland.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you said, "The Nile is mine; I made it,"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1357</Words>
  <Application>Microsoft Office PowerPoint</Application>
  <PresentationFormat>와이드스크린</PresentationFormat>
  <Paragraphs>132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2022-09-07T00:51:56Z</dcterms:modified>
</cp:coreProperties>
</file>