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63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먹어라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두루마리를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750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said to me, "Son of man, eat what is before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eat this scroll; then go and speak to the house of Israel."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네 </a:t>
            </a:r>
            <a:r>
              <a:rPr dirty="0" err="1"/>
              <a:t>마음으로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받아들이고</a:t>
            </a:r>
            <a:r>
              <a:rPr dirty="0"/>
              <a:t> 네 </a:t>
            </a:r>
            <a:r>
              <a:rPr dirty="0" err="1"/>
              <a:t>귀로</a:t>
            </a:r>
            <a:r>
              <a:rPr dirty="0"/>
              <a:t> </a:t>
            </a:r>
            <a:r>
              <a:rPr dirty="0" err="1"/>
              <a:t>들어라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826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said to me, "Son of man, listen carefully and take to heart all the words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speak to you.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516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포로가</a:t>
            </a:r>
            <a:r>
              <a:rPr dirty="0"/>
              <a:t> 된 네 </a:t>
            </a:r>
            <a:r>
              <a:rPr dirty="0" err="1"/>
              <a:t>민족의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듣든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않든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10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 now to your countrymen in exile and speak to them. Say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Sovereign LORD says,' whether they listen or fail to listen."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591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올리셨고</a:t>
            </a:r>
            <a:r>
              <a:rPr dirty="0"/>
              <a:t> 내 </a:t>
            </a:r>
            <a:r>
              <a:rPr dirty="0" err="1"/>
              <a:t>뒤에서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큰 </a:t>
            </a:r>
            <a:r>
              <a:rPr dirty="0" err="1"/>
              <a:t>진동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거처에서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찬양하여라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572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Spirit lifted me up, and I heard behind me a loud rumbling sound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glory of the LORD be praised in his dwelling place! --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생물들의 날개들이 서로 접촉해 나는 소리와 그 옆의 바퀴들 소리와 큰 진동 소리였다.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08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sound of the wings of the living creatures brushing against each other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sound of the wheels beside them, a loud rumbling sound.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올려</a:t>
            </a:r>
            <a:r>
              <a:rPr dirty="0"/>
              <a:t> </a:t>
            </a:r>
            <a:r>
              <a:rPr dirty="0" err="1"/>
              <a:t>데려가실</a:t>
            </a:r>
            <a:r>
              <a:rPr dirty="0"/>
              <a:t> 때 내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비통했고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분노했다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붙들어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34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Spirit then lifted me up and took me away, and I went in bitterness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 anger of my spirit, with the strong hand of the LORD upon 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292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그발</a:t>
            </a:r>
            <a:r>
              <a:rPr dirty="0"/>
              <a:t> </a:t>
            </a:r>
            <a:r>
              <a:rPr dirty="0" err="1"/>
              <a:t>강가</a:t>
            </a:r>
            <a:r>
              <a:rPr dirty="0"/>
              <a:t> </a:t>
            </a:r>
            <a:r>
              <a:rPr dirty="0" err="1"/>
              <a:t>델아빕에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포로들에게</a:t>
            </a:r>
            <a:r>
              <a:rPr dirty="0"/>
              <a:t> </a:t>
            </a:r>
            <a:r>
              <a:rPr dirty="0" err="1"/>
              <a:t>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곳,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7일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놀란</a:t>
            </a:r>
            <a:r>
              <a:rPr dirty="0"/>
              <a:t> </a:t>
            </a:r>
            <a:r>
              <a:rPr dirty="0" err="1"/>
              <a:t>상태로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came to the exiles who lived at Tel Abib near the </a:t>
            </a:r>
            <a:r>
              <a:rPr dirty="0" err="1"/>
              <a:t>Kebar</a:t>
            </a:r>
            <a:r>
              <a:rPr dirty="0"/>
              <a:t> River.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there, where they were living,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sat among them for seven days -- overwhelmed.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7일이 지난 후에 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 the end of seven days the word of the LORD came to me: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파수꾼으로</a:t>
            </a:r>
            <a:r>
              <a:rPr dirty="0"/>
              <a:t> </a:t>
            </a:r>
            <a:r>
              <a:rPr dirty="0" err="1"/>
              <a:t>삼았다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내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내 </a:t>
            </a:r>
            <a:r>
              <a:rPr dirty="0" err="1"/>
              <a:t>경고를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전하여라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40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I have made you a watchman for the house of Israel;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hear the word I speak and give them warning from 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7055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‘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말했는데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깨우쳐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않거나</a:t>
            </a:r>
            <a:r>
              <a:rPr dirty="0"/>
              <a:t> </a:t>
            </a:r>
            <a:r>
              <a:rPr dirty="0" err="1"/>
              <a:t>또는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길에서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유지할</a:t>
            </a:r>
            <a:r>
              <a:rPr dirty="0"/>
              <a:t>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경고하지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그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죄로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책임을</a:t>
            </a:r>
            <a:r>
              <a:rPr dirty="0"/>
              <a:t> </a:t>
            </a:r>
            <a:r>
              <a:rPr dirty="0" err="1"/>
              <a:t>추궁할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589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say to a wicked man, `You will surely die,' and you do not warn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speak out to dissuade him from his evil ways in order to save his life,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wicked man will die for his sin, and I will hold you accountable for his blood.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그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경고했는데도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그 </a:t>
            </a:r>
            <a:r>
              <a:rPr dirty="0" err="1"/>
              <a:t>사악함이나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길에서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돌아오지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죄로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될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네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구할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886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you do warn the wicked man and he does not turn from his wickedness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from his evil ways, he will die for his sin; but you will have saved yourself.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입을 벌리자 그분이 내게 이 두루마리를 먹이셨다.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I opened my mouth, and he gave me the scroll to eat.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0889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의로움에서</a:t>
            </a:r>
            <a:r>
              <a:rPr dirty="0"/>
              <a:t> </a:t>
            </a:r>
            <a:r>
              <a:rPr dirty="0" err="1"/>
              <a:t>돌이켜</a:t>
            </a:r>
            <a:r>
              <a:rPr dirty="0"/>
              <a:t> </a:t>
            </a:r>
            <a:r>
              <a:rPr dirty="0" err="1"/>
              <a:t>불의를</a:t>
            </a:r>
            <a:r>
              <a:rPr dirty="0"/>
              <a:t> </a:t>
            </a:r>
            <a:r>
              <a:rPr dirty="0" err="1"/>
              <a:t>행하면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장애물을</a:t>
            </a:r>
            <a:r>
              <a:rPr dirty="0"/>
              <a:t> </a:t>
            </a:r>
            <a:r>
              <a:rPr dirty="0" err="1"/>
              <a:t>두어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넘어져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경고하지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죄로</a:t>
            </a:r>
            <a:r>
              <a:rPr dirty="0"/>
              <a:t> </a:t>
            </a:r>
            <a:r>
              <a:rPr dirty="0" err="1"/>
              <a:t>인해서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의로움은</a:t>
            </a:r>
            <a:r>
              <a:rPr dirty="0"/>
              <a:t> </a:t>
            </a:r>
            <a:r>
              <a:rPr dirty="0" err="1"/>
              <a:t>기억되지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책임을</a:t>
            </a:r>
            <a:r>
              <a:rPr dirty="0"/>
              <a:t> </a:t>
            </a:r>
            <a:r>
              <a:rPr dirty="0" err="1"/>
              <a:t>추궁할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611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"Again, when a righteous man turns from his righteousness and does evil,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put a stumbling block before him, he will die. Since you did not warn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die for his sin. The righteous things he did will not be remembered,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hold you accountable for his blood.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죄짓지</a:t>
            </a:r>
            <a:r>
              <a:rPr dirty="0"/>
              <a:t> </a:t>
            </a:r>
            <a:r>
              <a:rPr dirty="0" err="1"/>
              <a:t>말라고</a:t>
            </a:r>
            <a:r>
              <a:rPr dirty="0"/>
              <a:t> </a:t>
            </a:r>
            <a:r>
              <a:rPr dirty="0" err="1"/>
              <a:t>경고해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경고를</a:t>
            </a:r>
            <a:r>
              <a:rPr dirty="0"/>
              <a:t> </a:t>
            </a:r>
            <a:r>
              <a:rPr dirty="0" err="1"/>
              <a:t>받아들였으므로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살겠고</a:t>
            </a:r>
            <a:r>
              <a:rPr dirty="0"/>
              <a:t> </a:t>
            </a:r>
            <a:r>
              <a:rPr dirty="0" err="1"/>
              <a:t>너도</a:t>
            </a:r>
            <a:r>
              <a:rPr dirty="0"/>
              <a:t> 네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구할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924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you do warn the righteous man not to sin and he does not sin,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surely live because he took warning, and you will have saved yourself."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내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얹으시고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들판으로</a:t>
            </a:r>
            <a:r>
              <a:rPr dirty="0"/>
              <a:t> </a:t>
            </a:r>
            <a:r>
              <a:rPr dirty="0" err="1"/>
              <a:t>나가라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말하겠다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73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hand of the LORD was upon me there, and he said to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"Get up and go out to the plain, and there I will speak to you."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들판으로</a:t>
            </a:r>
            <a:r>
              <a:rPr dirty="0"/>
              <a:t> </a:t>
            </a:r>
            <a:r>
              <a:rPr dirty="0" err="1"/>
              <a:t>나갔다</a:t>
            </a:r>
            <a:r>
              <a:rPr dirty="0"/>
              <a:t>.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그발</a:t>
            </a:r>
            <a:r>
              <a:rPr dirty="0"/>
              <a:t> </a:t>
            </a:r>
            <a:r>
              <a:rPr dirty="0" err="1"/>
              <a:t>강가에서</a:t>
            </a:r>
            <a:r>
              <a:rPr dirty="0"/>
              <a:t> 본 그 </a:t>
            </a:r>
            <a:r>
              <a:rPr dirty="0" err="1"/>
              <a:t>영광과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엎드렸다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55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got up and went out to the plain.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glory of the LORD was standing there,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the glory I had seen by the </a:t>
            </a:r>
            <a:r>
              <a:rPr dirty="0" err="1"/>
              <a:t>Kebar</a:t>
            </a:r>
            <a:r>
              <a:rPr dirty="0"/>
              <a:t> River, and I fell facedown.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들어와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일으켜</a:t>
            </a:r>
            <a:r>
              <a:rPr dirty="0"/>
              <a:t> </a:t>
            </a:r>
            <a:r>
              <a:rPr dirty="0" err="1"/>
              <a:t>세우시고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이야기하셨다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말씀하시기를</a:t>
            </a:r>
            <a:r>
              <a:rPr dirty="0"/>
              <a:t> “네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닫아라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727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Spirit came into me and raised me to my feet. He spoke to me and said: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"Go, shut yourself inside your house.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그리고 너 사람아, 그들이 너를 밧줄로 묶어 네가 그들에게 가지 못할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97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you, son of man, they will tie with ropes;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bound so that you cannot go out among the people.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23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게다가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혀를</a:t>
            </a:r>
            <a:r>
              <a:rPr dirty="0"/>
              <a:t> </a:t>
            </a:r>
            <a:r>
              <a:rPr dirty="0" err="1"/>
              <a:t>입천장에</a:t>
            </a:r>
            <a:r>
              <a:rPr dirty="0"/>
              <a:t> </a:t>
            </a:r>
            <a:r>
              <a:rPr dirty="0" err="1"/>
              <a:t>달라붙게</a:t>
            </a:r>
            <a:r>
              <a:rPr dirty="0"/>
              <a:t> 할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반역하는</a:t>
            </a:r>
            <a:r>
              <a:rPr dirty="0"/>
              <a:t> </a:t>
            </a:r>
            <a:r>
              <a:rPr dirty="0" err="1"/>
              <a:t>족속이라</a:t>
            </a:r>
            <a:r>
              <a:rPr dirty="0"/>
              <a:t> </a:t>
            </a:r>
            <a:r>
              <a:rPr dirty="0" err="1"/>
              <a:t>할지라도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벙어리가</a:t>
            </a:r>
            <a:r>
              <a:rPr dirty="0"/>
              <a:t> 돼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책망하지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926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your tongue stick to the roof of your mouth so that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silent and unable to rebuke them, though they are a rebellious house.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477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이야기할</a:t>
            </a:r>
            <a:r>
              <a:rPr dirty="0"/>
              <a:t> 때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입을</a:t>
            </a:r>
            <a:r>
              <a:rPr dirty="0"/>
              <a:t> 열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.’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듣게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않으려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말게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반역적인</a:t>
            </a:r>
            <a:r>
              <a:rPr dirty="0"/>
              <a:t> </a:t>
            </a:r>
            <a:r>
              <a:rPr dirty="0" err="1"/>
              <a:t>족속이기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58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I speak to you, I will open your mouth and you shall say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Sovereign LORD says.' Whoever will listen let him listen,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whoever will refuse let him refuse; for they are a rebellious house.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71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이 </a:t>
            </a:r>
            <a:r>
              <a:rPr dirty="0" err="1"/>
              <a:t>두루마리로</a:t>
            </a:r>
            <a:r>
              <a:rPr dirty="0"/>
              <a:t> 네 </a:t>
            </a:r>
            <a:r>
              <a:rPr dirty="0" err="1"/>
              <a:t>배를</a:t>
            </a:r>
            <a:r>
              <a:rPr dirty="0"/>
              <a:t> </a:t>
            </a:r>
            <a:r>
              <a:rPr dirty="0" err="1"/>
              <a:t>채우고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내장을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채워라</a:t>
            </a:r>
            <a:r>
              <a:rPr dirty="0"/>
              <a:t>.” </a:t>
            </a: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먹었는데</a:t>
            </a:r>
            <a:r>
              <a:rPr dirty="0"/>
              <a:t> </a:t>
            </a:r>
            <a:r>
              <a:rPr dirty="0" err="1"/>
              <a:t>그것은</a:t>
            </a:r>
            <a:r>
              <a:rPr dirty="0"/>
              <a:t> 내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꿀처럼</a:t>
            </a:r>
            <a:r>
              <a:rPr dirty="0"/>
              <a:t> </a:t>
            </a:r>
            <a:r>
              <a:rPr dirty="0" err="1"/>
              <a:t>달콤했다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4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me, "Son of man, eat this scroll I am giving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fill your stomach with it.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 So I ate it, and it tasted as sweet as honey in my mouth.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96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그분께서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족속에게로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전하여라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29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then said to me: "Son of man, go now to the house of Israel and speak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words to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낯선</a:t>
            </a:r>
            <a:r>
              <a:rPr dirty="0"/>
              <a:t> </a:t>
            </a:r>
            <a:r>
              <a:rPr dirty="0" err="1"/>
              <a:t>언어와</a:t>
            </a:r>
            <a:r>
              <a:rPr dirty="0"/>
              <a:t> </a:t>
            </a:r>
            <a:r>
              <a:rPr dirty="0" err="1"/>
              <a:t>어려운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민족에게</a:t>
            </a:r>
            <a:r>
              <a:rPr dirty="0"/>
              <a:t> </a:t>
            </a:r>
            <a:r>
              <a:rPr dirty="0" err="1"/>
              <a:t>보내는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족속에게</a:t>
            </a:r>
            <a:r>
              <a:rPr dirty="0"/>
              <a:t> </a:t>
            </a:r>
            <a:r>
              <a:rPr dirty="0" err="1"/>
              <a:t>보내는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844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not being sent to a people of obscure speech and difficult language,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to the house of Israel --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769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알아들을</a:t>
            </a:r>
            <a:r>
              <a:rPr dirty="0"/>
              <a:t> 수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낯선</a:t>
            </a:r>
            <a:r>
              <a:rPr dirty="0"/>
              <a:t> </a:t>
            </a:r>
            <a:r>
              <a:rPr dirty="0" err="1"/>
              <a:t>언어와</a:t>
            </a:r>
            <a:r>
              <a:rPr dirty="0"/>
              <a:t> </a:t>
            </a:r>
            <a:r>
              <a:rPr dirty="0" err="1"/>
              <a:t>어려운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민족들에게</a:t>
            </a:r>
            <a:r>
              <a:rPr dirty="0"/>
              <a:t> </a:t>
            </a:r>
            <a:r>
              <a:rPr dirty="0" err="1"/>
              <a:t>보내는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보냈다면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분명</a:t>
            </a:r>
            <a:r>
              <a:rPr dirty="0"/>
              <a:t> 네 </a:t>
            </a:r>
            <a:r>
              <a:rPr dirty="0" err="1"/>
              <a:t>말에</a:t>
            </a:r>
            <a:r>
              <a:rPr dirty="0"/>
              <a:t> 귀 </a:t>
            </a:r>
            <a:r>
              <a:rPr dirty="0" err="1"/>
              <a:t>기울였을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354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to many peoples of obscure speech and difficult language,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words you cannot understand. Surely if I had sent you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would have listened to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족속은</a:t>
            </a:r>
            <a:r>
              <a:rPr dirty="0"/>
              <a:t> 네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기꺼이</a:t>
            </a:r>
            <a:r>
              <a:rPr dirty="0"/>
              <a:t> 귀 </a:t>
            </a:r>
            <a:r>
              <a:rPr dirty="0" err="1"/>
              <a:t>기울이려고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내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기꺼이</a:t>
            </a:r>
            <a:r>
              <a:rPr dirty="0"/>
              <a:t> 귀 </a:t>
            </a:r>
            <a:r>
              <a:rPr dirty="0" err="1"/>
              <a:t>기울이려고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뻔뻔스럽고</a:t>
            </a:r>
            <a:r>
              <a:rPr dirty="0"/>
              <a:t> </a:t>
            </a:r>
            <a:r>
              <a:rPr dirty="0" err="1"/>
              <a:t>고집이</a:t>
            </a:r>
            <a:r>
              <a:rPr dirty="0"/>
              <a:t> </a:t>
            </a:r>
            <a:r>
              <a:rPr dirty="0" err="1"/>
              <a:t>세기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163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house of Israel is not willing to listen to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are not willing to listen to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whole house of Israel is hardened and obstinate.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16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얼굴에</a:t>
            </a:r>
            <a:r>
              <a:rPr dirty="0"/>
              <a:t> </a:t>
            </a:r>
            <a:r>
              <a:rPr dirty="0" err="1"/>
              <a:t>맞서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</a:t>
            </a:r>
            <a:r>
              <a:rPr dirty="0" err="1"/>
              <a:t>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이마를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이마에</a:t>
            </a:r>
            <a:r>
              <a:rPr dirty="0"/>
              <a:t> </a:t>
            </a:r>
            <a:r>
              <a:rPr dirty="0" err="1"/>
              <a:t>맞서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I will make you as unyielding and hardened as they are.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이마를</a:t>
            </a:r>
            <a:r>
              <a:rPr dirty="0"/>
              <a:t> </a:t>
            </a:r>
            <a:r>
              <a:rPr dirty="0" err="1"/>
              <a:t>조약돌보다</a:t>
            </a:r>
            <a:r>
              <a:rPr dirty="0"/>
              <a:t> </a:t>
            </a:r>
            <a:r>
              <a:rPr dirty="0" err="1"/>
              <a:t>단단한</a:t>
            </a:r>
            <a:r>
              <a:rPr dirty="0"/>
              <a:t> </a:t>
            </a:r>
            <a:r>
              <a:rPr dirty="0" err="1"/>
              <a:t>부싯돌처럼</a:t>
            </a:r>
            <a:r>
              <a:rPr dirty="0"/>
              <a:t> </a:t>
            </a:r>
            <a:r>
              <a:rPr dirty="0" err="1"/>
              <a:t>만들었으니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비록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반역하는</a:t>
            </a:r>
            <a:r>
              <a:rPr dirty="0"/>
              <a:t> </a:t>
            </a:r>
            <a:r>
              <a:rPr dirty="0" err="1"/>
              <a:t>족속이나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두려워하지도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겁먹지도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881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your forehead like the hardest stone, harder than flint.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afraid of them or terrified by them, though they are a rebellious house."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1680</Words>
  <Application>Microsoft Office PowerPoint</Application>
  <PresentationFormat>와이드스크린</PresentationFormat>
  <Paragraphs>144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2022-09-06T03:16:19Z</dcterms:modified>
</cp:coreProperties>
</file>