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또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번영을</a:t>
            </a:r>
            <a:r>
              <a:rPr dirty="0"/>
              <a:t> </a:t>
            </a:r>
            <a:r>
              <a:rPr dirty="0" err="1"/>
              <a:t>멈추게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2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put an end to the hordes of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hand of Nebuchadnezzar king of Babylon.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멸망시키려고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채울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0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and his army -- the most ruthless of nations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brought in to destroy the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draw their swords against Egypt and fill the land with the slain.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물줄기를</a:t>
            </a:r>
            <a:r>
              <a:rPr dirty="0"/>
              <a:t> </a:t>
            </a:r>
            <a:r>
              <a:rPr dirty="0" err="1"/>
              <a:t>말리고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팔아</a:t>
            </a:r>
            <a:r>
              <a:rPr dirty="0"/>
              <a:t> </a:t>
            </a:r>
            <a:r>
              <a:rPr dirty="0" err="1"/>
              <a:t>넘길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그 </a:t>
            </a:r>
            <a:r>
              <a:rPr dirty="0" err="1"/>
              <a:t>땅과</a:t>
            </a:r>
            <a:r>
              <a:rPr dirty="0"/>
              <a:t> 그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17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dry up the streams of the Nile and sell the land to evil men;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hand of foreigners I will lay waste the land and everything in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the LORD have spoken.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</a:t>
            </a:r>
            <a:r>
              <a:rPr dirty="0" err="1"/>
              <a:t>놉의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전멸시킬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왕자가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할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두려움이</a:t>
            </a:r>
            <a:r>
              <a:rPr dirty="0"/>
              <a:t> </a:t>
            </a:r>
            <a:r>
              <a:rPr dirty="0" err="1"/>
              <a:t>퍼지게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4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destroy the idols and put an end to the images in Memphis.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will there be a prince in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spread fear throughout the land.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바드로스를 황폐하게 만들고 소안에 불을 지르며 노에 심판을 행할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lay waste Upper Egypt, set fire to Zoan and inflict punishment on Thebes.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내 진노를 이집트의 견고한 성읍 신에 쏟아 붓고 노의 번영을 단절시킬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0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pour out my wrath on </a:t>
            </a:r>
            <a:r>
              <a:rPr dirty="0" err="1"/>
              <a:t>Pelusium</a:t>
            </a:r>
            <a:r>
              <a:rPr dirty="0"/>
              <a:t>, the stronghold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cut off the hordes of Thebes.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붙일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고통에</a:t>
            </a:r>
            <a:r>
              <a:rPr dirty="0"/>
              <a:t> </a:t>
            </a:r>
            <a:r>
              <a:rPr dirty="0" err="1"/>
              <a:t>몸부림치고</a:t>
            </a:r>
            <a:r>
              <a:rPr dirty="0"/>
              <a:t> </a:t>
            </a:r>
            <a:r>
              <a:rPr dirty="0" err="1"/>
              <a:t>노가</a:t>
            </a:r>
            <a:r>
              <a:rPr dirty="0"/>
              <a:t> </a:t>
            </a:r>
            <a:r>
              <a:rPr dirty="0" err="1"/>
              <a:t>갈라져</a:t>
            </a:r>
            <a:r>
              <a:rPr dirty="0"/>
              <a:t> </a:t>
            </a:r>
            <a:r>
              <a:rPr dirty="0" err="1"/>
              <a:t>나뉠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놉은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fire to Egypt; </a:t>
            </a:r>
            <a:r>
              <a:rPr dirty="0" err="1"/>
              <a:t>Pelusium</a:t>
            </a:r>
            <a:r>
              <a:rPr dirty="0"/>
              <a:t> will writhe in agony.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Thebes will be taken by storm; Memphis will be in constant distress.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아웬과 비베셋의 젊은이들은 칼에 맞아 쓰러질 것이고 그 성읍들은 포로로 끌려갈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49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young men of Heliopolis and Bubastis will fall by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cities themselves will go into captivity.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깨뜨릴</a:t>
            </a:r>
            <a:r>
              <a:rPr dirty="0"/>
              <a:t> 때 </a:t>
            </a:r>
            <a:r>
              <a:rPr dirty="0" err="1"/>
              <a:t>드합느헤스에서의</a:t>
            </a:r>
            <a:r>
              <a:rPr dirty="0"/>
              <a:t> </a:t>
            </a: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어두울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권세도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날 </a:t>
            </a:r>
            <a:r>
              <a:rPr dirty="0" err="1"/>
              <a:t>것이다</a:t>
            </a:r>
            <a:r>
              <a:rPr dirty="0"/>
              <a:t>. 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구름으로</a:t>
            </a:r>
            <a:r>
              <a:rPr dirty="0"/>
              <a:t> </a:t>
            </a:r>
            <a:r>
              <a:rPr dirty="0" err="1"/>
              <a:t>덮일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딸들은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9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Dark will be the day at </a:t>
            </a:r>
            <a:r>
              <a:rPr dirty="0" err="1"/>
              <a:t>Tahpanhes</a:t>
            </a:r>
            <a:r>
              <a:rPr dirty="0"/>
              <a:t> when I break the yoke of Egypt;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her proud strength will come to an end.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be covered with clouds, and her villages will go into captivity.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내가 이집트를 심판할 것이다. 그러면 내가 여호와임을 그들은 알게 될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 will inflict punishment on Egypt, and they will know that I am the LORD.'"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82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예언하며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울부짖어라</a:t>
            </a:r>
            <a:r>
              <a:rPr dirty="0"/>
              <a:t>. </a:t>
            </a:r>
            <a:r>
              <a:rPr dirty="0" err="1"/>
              <a:t>그날에</a:t>
            </a:r>
            <a:r>
              <a:rPr dirty="0"/>
              <a:t> 화 </a:t>
            </a:r>
            <a:r>
              <a:rPr dirty="0" err="1"/>
              <a:t>있으리라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73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prophesy and say: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"`Wail and say, "Alas for that day!"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11년째 되는 해 첫째 달 7일에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9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eleventh year, in the first month on the seventh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꺾었다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낫게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싸매지도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강해져서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쥘 수 </a:t>
            </a:r>
            <a:r>
              <a:rPr dirty="0" err="1"/>
              <a:t>있도록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붕대를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묶지도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2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I have broken the arm of Pharaoh king of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has not been bound up for healing or put in a splint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as to become strong enough to hold a sword.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55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바로를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두 팔, 곧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팔과</a:t>
            </a:r>
            <a:r>
              <a:rPr dirty="0"/>
              <a:t> </a:t>
            </a:r>
            <a:r>
              <a:rPr dirty="0" err="1"/>
              <a:t>부러진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꺾어서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떨어지게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77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against Pharaoh king of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break both his arms, the good arm as well as the broken 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the sword fall from his hand.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이집트 사람들을 저 민족들 가운데 흩어 버리고 여러 나라에 퍼뜨릴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0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disperse the Egyptians among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scatter them through the countries.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내 </a:t>
            </a:r>
            <a:r>
              <a:rPr dirty="0" err="1"/>
              <a:t>칼을</a:t>
            </a:r>
            <a:r>
              <a:rPr dirty="0"/>
              <a:t> 줄 </a:t>
            </a:r>
            <a:r>
              <a:rPr dirty="0" err="1"/>
              <a:t>것이지만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팔은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꺾을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신음할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48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strengthen the arms of the king of Babylon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my sword in his hand,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break the arms of Pharaoh,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groan before him like a mortally wounded man.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할 </a:t>
            </a:r>
            <a:r>
              <a:rPr dirty="0" err="1"/>
              <a:t>것이지만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팔은</a:t>
            </a:r>
            <a:r>
              <a:rPr dirty="0"/>
              <a:t> </a:t>
            </a:r>
            <a:r>
              <a:rPr dirty="0" err="1"/>
              <a:t>늘어뜨릴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내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뻗칠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38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strengthen the arms of the king of Babylon,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arms of Pharaoh will fall limp.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put my sword into the hand of the king of Babylon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brandishes it against Egypt.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퍼뜨릴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01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disperse the Egyptians among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scatter them through the countries.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구름의</a:t>
            </a:r>
            <a:r>
              <a:rPr dirty="0"/>
              <a:t> </a:t>
            </a:r>
            <a:r>
              <a:rPr dirty="0" err="1"/>
              <a:t>날이며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55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day is near, the day of the LORD is near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day of clouds, a time of doom for the nations.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에티오피아에</a:t>
            </a:r>
            <a:r>
              <a:rPr dirty="0"/>
              <a:t>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빼앗으니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기반이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sword will come against Egypt, and anguish will come upon Cush.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slain fall in Egypt, her wealth will be carried away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foundations torn down.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1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에티오피아</a:t>
            </a:r>
            <a:r>
              <a:rPr dirty="0"/>
              <a:t>, 붓, 룻, </a:t>
            </a:r>
            <a:r>
              <a:rPr dirty="0" err="1"/>
              <a:t>아라비아</a:t>
            </a:r>
            <a:r>
              <a:rPr dirty="0"/>
              <a:t>, </a:t>
            </a:r>
            <a:r>
              <a:rPr dirty="0" err="1"/>
              <a:t>굽과</a:t>
            </a:r>
            <a:r>
              <a:rPr dirty="0"/>
              <a:t> </a:t>
            </a:r>
            <a:r>
              <a:rPr dirty="0" err="1"/>
              <a:t>동맹국의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5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Cush and Put, Lydia and all Arabia, Libya and the people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covenant land will fall by the sword along with Egypt.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동맹국들은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권세도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믹돌에서</a:t>
            </a:r>
            <a:r>
              <a:rPr dirty="0"/>
              <a:t> </a:t>
            </a:r>
            <a:r>
              <a:rPr dirty="0" err="1"/>
              <a:t>수에네까지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allies of Egypt will fall and her proud strength will fail.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</a:t>
            </a:r>
            <a:r>
              <a:rPr dirty="0" err="1"/>
              <a:t>Migdol</a:t>
            </a:r>
            <a:r>
              <a:rPr dirty="0"/>
              <a:t> to Aswan they will fall by the sword within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돼 </a:t>
            </a:r>
            <a:r>
              <a:rPr dirty="0" err="1"/>
              <a:t>황폐하게</a:t>
            </a:r>
            <a:r>
              <a:rPr dirty="0"/>
              <a:t> 된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된 </a:t>
            </a:r>
            <a:r>
              <a:rPr dirty="0" err="1"/>
              <a:t>성읍들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61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"`They will be desolate among desolate lands,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cities will lie among ruined cities.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붙이고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돕던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될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7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LORD, when I set fire to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her helpers are crushed.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사자들이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안심하며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에티오피아를</a:t>
            </a:r>
            <a:r>
              <a:rPr dirty="0"/>
              <a:t> </a:t>
            </a:r>
            <a:r>
              <a:rPr dirty="0" err="1"/>
              <a:t>두렵게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큰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22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that day messengers will go out from me in ships to frighten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Cush out of her complacency.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Anguish will take hold of them on the day of Egypt's doom,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sure to 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1508</Words>
  <Application>Microsoft Office PowerPoint</Application>
  <PresentationFormat>와이드스크린</PresentationFormat>
  <Paragraphs>156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2022-09-07T00:58:05Z</dcterms:modified>
</cp:coreProperties>
</file>