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11년째 되는 해 셋째 달 1일에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9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eleventh year, in the third month on the first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키가</a:t>
            </a:r>
            <a:r>
              <a:rPr dirty="0"/>
              <a:t> </a:t>
            </a:r>
            <a:r>
              <a:rPr dirty="0" err="1"/>
              <a:t>커서</a:t>
            </a:r>
            <a:r>
              <a:rPr dirty="0"/>
              <a:t> 네 </a:t>
            </a:r>
            <a:r>
              <a:rPr dirty="0" err="1"/>
              <a:t>꼭대기가</a:t>
            </a:r>
            <a:r>
              <a:rPr dirty="0"/>
              <a:t> </a:t>
            </a: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나뭇잎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솟았고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교만해졌기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towered on high, lifting its top above the thick foliage,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it was proud of its height,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우두머리의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잘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악함으로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handed it over to the ruler of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him to deal with according to its wickedness. I cast it aside,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54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잘라서</a:t>
            </a:r>
            <a:r>
              <a:rPr dirty="0"/>
              <a:t> </a:t>
            </a:r>
            <a:r>
              <a:rPr dirty="0" err="1"/>
              <a:t>버려두었으므로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가지들은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, 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가지들은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</a:t>
            </a:r>
            <a:r>
              <a:rPr dirty="0" err="1"/>
              <a:t>부러진</a:t>
            </a:r>
            <a:r>
              <a:rPr dirty="0"/>
              <a:t> 채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most ruthless of foreign nations cut it down and left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boughs fell on the mountains and in all the valleys;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branches lay broken in all the ravines of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nations of the earth came out from under its shade and left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새들은</a:t>
            </a:r>
            <a:r>
              <a:rPr dirty="0"/>
              <a:t> 그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짐승들은</a:t>
            </a:r>
            <a:r>
              <a:rPr dirty="0"/>
              <a:t> 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가지들로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5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birds of the air settled on the fallen tree,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beasts of the field were among its branches.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물가에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나무라도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큰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자만하지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꼭대기를</a:t>
            </a:r>
            <a:r>
              <a:rPr dirty="0"/>
              <a:t> </a:t>
            </a: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나뭇잎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물이</a:t>
            </a:r>
            <a:r>
              <a:rPr dirty="0"/>
              <a:t> 잘 </a:t>
            </a:r>
            <a:r>
              <a:rPr dirty="0" err="1"/>
              <a:t>공급되는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나무라도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높이에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다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넘겨져서</a:t>
            </a:r>
            <a:r>
              <a:rPr dirty="0"/>
              <a:t> 땅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67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no other trees by the waters are ever to tower proudly on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lifting their tops above the thick foliage.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other trees so well-watered are ever to reach such a height;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all destined for death, for the earth below, among mortal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those who go down to the pit.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849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‘그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내려가던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애곡하게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막으니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레바논으로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그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시들게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it was brought down to the grave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covered the deep springs with mourning for it; I held back its streams,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abundant waters were restrained. Because of it I clothed Lebanon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gloom, and all the trees of the field withered away.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음부로</a:t>
            </a:r>
            <a:r>
              <a:rPr dirty="0"/>
              <a:t> </a:t>
            </a:r>
            <a:r>
              <a:rPr dirty="0" err="1"/>
              <a:t>내려가게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에덴의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, 곧 </a:t>
            </a:r>
            <a:r>
              <a:rPr dirty="0" err="1"/>
              <a:t>물이</a:t>
            </a:r>
            <a:r>
              <a:rPr dirty="0"/>
              <a:t> 잘 </a:t>
            </a:r>
            <a:r>
              <a:rPr dirty="0" err="1"/>
              <a:t>공급된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훌륭하고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나무들은</a:t>
            </a:r>
            <a:r>
              <a:rPr dirty="0"/>
              <a:t> 땅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made the nations tremble at the sound of its fall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brought it down to the grave with those who go down to the pit.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trees of Eden, the choicest and best of Lebanon,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trees that were well-watered, were consoled in the earth below.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음부로</a:t>
            </a:r>
            <a:r>
              <a:rPr dirty="0"/>
              <a:t>,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사람들에게로</a:t>
            </a:r>
            <a:r>
              <a:rPr dirty="0"/>
              <a:t> </a:t>
            </a:r>
            <a:r>
              <a:rPr dirty="0" err="1"/>
              <a:t>내려갔다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팔이었던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lived in its shade, its allies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also gone down to the grave with it, joining those killed by the sword.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에덴의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그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장엄함을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에덴의</a:t>
            </a:r>
            <a:r>
              <a:rPr dirty="0"/>
              <a:t> </a:t>
            </a:r>
            <a:r>
              <a:rPr dirty="0" err="1"/>
              <a:t>나무들과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땅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드러눕게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’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66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"`Which of the trees of Eden can be compared with you in splendor and majesty?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you, too, will be brought down with the trees of Eden to the earth below;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lie among the uncircumcised, with those killed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Pharaoh and all his hordes, declares the Sovereign LORD.'"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4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장엄함을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비교하겠느냐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say to Pharaoh king of Egypt and to his hordes: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"`Who can be compared with you in majesty?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앗시리아는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숲에</a:t>
            </a:r>
            <a:r>
              <a:rPr dirty="0"/>
              <a:t> </a:t>
            </a:r>
            <a:r>
              <a:rPr dirty="0" err="1"/>
              <a:t>그늘을</a:t>
            </a:r>
            <a:r>
              <a:rPr dirty="0"/>
              <a:t> </a:t>
            </a:r>
            <a:r>
              <a:rPr dirty="0" err="1"/>
              <a:t>드리웠고</a:t>
            </a:r>
            <a:r>
              <a:rPr dirty="0"/>
              <a:t> 그 </a:t>
            </a:r>
            <a:r>
              <a:rPr dirty="0" err="1"/>
              <a:t>키는</a:t>
            </a:r>
            <a:r>
              <a:rPr dirty="0"/>
              <a:t> </a:t>
            </a:r>
            <a:r>
              <a:rPr dirty="0" err="1"/>
              <a:t>컸으며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꼭대기는</a:t>
            </a:r>
            <a:r>
              <a:rPr dirty="0"/>
              <a:t> </a:t>
            </a:r>
            <a:r>
              <a:rPr dirty="0" err="1"/>
              <a:t>나뭇잎으로</a:t>
            </a:r>
            <a:r>
              <a:rPr dirty="0"/>
              <a:t> </a:t>
            </a:r>
            <a:r>
              <a:rPr dirty="0" err="1"/>
              <a:t>빽빽했다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Assyria, once a cedar in Lebanon,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beautiful branches overshadowing the forest; it towered on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top above the thick foliage.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샘은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강들은</a:t>
            </a:r>
            <a:r>
              <a:rPr dirty="0"/>
              <a:t> 그 </a:t>
            </a:r>
            <a:r>
              <a:rPr dirty="0" err="1"/>
              <a:t>심긴</a:t>
            </a:r>
            <a:r>
              <a:rPr dirty="0"/>
              <a:t> 곳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흘러가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물줄기가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나무들에</a:t>
            </a:r>
            <a:r>
              <a:rPr dirty="0"/>
              <a:t> </a:t>
            </a:r>
            <a:r>
              <a:rPr dirty="0" err="1"/>
              <a:t>흘러들었다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nourished it, deep springs made it grow tall;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streams flowed all around its base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their channels to all the trees of the field.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우뚝</a:t>
            </a:r>
            <a:r>
              <a:rPr dirty="0"/>
              <a:t> </a:t>
            </a:r>
            <a:r>
              <a:rPr dirty="0" err="1"/>
              <a:t>솟았다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풍족했기에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가지들이</a:t>
            </a:r>
            <a:r>
              <a:rPr dirty="0"/>
              <a:t> </a:t>
            </a:r>
            <a:r>
              <a:rPr dirty="0" err="1"/>
              <a:t>많아졌고</a:t>
            </a:r>
            <a:r>
              <a:rPr dirty="0"/>
              <a:t> </a:t>
            </a:r>
            <a:r>
              <a:rPr dirty="0" err="1"/>
              <a:t>잔가지들도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자랐다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7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towered higher than all the trees of the field; its boughs increased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branches grew long, spreading because of abundant waters.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새들은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짐승들은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잔가지들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6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birds of the air nested in its boughs,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beasts of the field gave birth under its branches;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great nations lived in its shade.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뿌리는 풍족한 물에 닿아 있었기에 그 가지는 크기와 길이가 아름다웠다.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6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majestic in beauty, with its spreading boughs,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its roots went down to abundant waters.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정원에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백향목들이라도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능가하지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잣나무도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견줄</a:t>
            </a:r>
            <a:r>
              <a:rPr dirty="0"/>
              <a:t> 수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단풍나무도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잔가지에</a:t>
            </a:r>
            <a:r>
              <a:rPr dirty="0"/>
              <a:t> </a:t>
            </a:r>
            <a:r>
              <a:rPr dirty="0" err="1"/>
              <a:t>비할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아니었다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정원에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나무도</a:t>
            </a:r>
            <a:r>
              <a:rPr dirty="0"/>
              <a:t> </a:t>
            </a:r>
            <a:r>
              <a:rPr dirty="0" err="1"/>
              <a:t>아름다움에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4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cedars in the garden of God could not rival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could the pine trees equal its boughs,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could the plane trees compare with its branches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tree in the garden of God could match its beauty.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가지들로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만들었기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에덴에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부러워했다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4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made it beautiful with abundant branches,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envy of all the trees of Eden in the garden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1285</Words>
  <Application>Microsoft Office PowerPoint</Application>
  <PresentationFormat>와이드스크린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2022-09-07T01:01:50Z</dcterms:modified>
</cp:coreProperties>
</file>