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12년째 되는 해 열두째 달 1일에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75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twelfth year, in the twelfth month on the first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내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휘두를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놀라게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왕들은</a:t>
            </a:r>
            <a:r>
              <a:rPr dirty="0"/>
              <a:t> </a:t>
            </a:r>
            <a:r>
              <a:rPr dirty="0" err="1"/>
              <a:t>너로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두려움에</a:t>
            </a:r>
            <a:r>
              <a:rPr dirty="0"/>
              <a:t> </a:t>
            </a:r>
            <a:r>
              <a:rPr dirty="0" err="1"/>
              <a:t>휩싸일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무너지는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매순간</a:t>
            </a:r>
            <a:r>
              <a:rPr dirty="0"/>
              <a:t> </a:t>
            </a:r>
            <a:r>
              <a:rPr dirty="0" err="1"/>
              <a:t>두려움으로</a:t>
            </a:r>
            <a:r>
              <a:rPr dirty="0"/>
              <a:t> 떨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56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cause many peoples to be appalled at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kings will shudder with horror because of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brandish my sword before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of your downfall each of them will tremble every moment for his life.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나 주 여호와가 이렇게 말한다. 바벨론 왕의 칼이 네게 올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83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"`For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sword of the king of Babylon will come against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민족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포악한</a:t>
            </a:r>
            <a:r>
              <a:rPr dirty="0"/>
              <a:t> </a:t>
            </a:r>
            <a:r>
              <a:rPr dirty="0" err="1"/>
              <a:t>용사들의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의해서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쓰러지게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교만을</a:t>
            </a:r>
            <a:r>
              <a:rPr dirty="0"/>
              <a:t> </a:t>
            </a:r>
            <a:r>
              <a:rPr dirty="0" err="1"/>
              <a:t>산산이</a:t>
            </a:r>
            <a:r>
              <a:rPr dirty="0"/>
              <a:t> </a:t>
            </a:r>
            <a:r>
              <a:rPr dirty="0" err="1"/>
              <a:t>부수고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무리들을</a:t>
            </a:r>
            <a:r>
              <a:rPr dirty="0"/>
              <a:t> </a:t>
            </a:r>
            <a:r>
              <a:rPr dirty="0" err="1"/>
              <a:t>전멸시킬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55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cause your hordes to fall by the swords of mighty men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most ruthless of all nations. They will shatter the pride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her hordes will be overthrown.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큰 </a:t>
            </a:r>
            <a:r>
              <a:rPr dirty="0" err="1"/>
              <a:t>물가로부터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사라지게</a:t>
            </a:r>
            <a:r>
              <a:rPr dirty="0"/>
              <a:t> 할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발이나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발굽이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다시는</a:t>
            </a:r>
            <a:r>
              <a:rPr dirty="0"/>
              <a:t> 그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휘젓지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62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destroy all her cattle from beside abundant waters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longer to be stirred by the foot of man or muddied by the hoofs of cattle.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69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강물을</a:t>
            </a:r>
            <a:r>
              <a:rPr dirty="0"/>
              <a:t> </a:t>
            </a:r>
            <a:r>
              <a:rPr dirty="0" err="1"/>
              <a:t>맑게</a:t>
            </a:r>
            <a:r>
              <a:rPr dirty="0"/>
              <a:t> 해 그 </a:t>
            </a:r>
            <a:r>
              <a:rPr dirty="0" err="1"/>
              <a:t>물줄기가</a:t>
            </a:r>
            <a:r>
              <a:rPr dirty="0"/>
              <a:t> </a:t>
            </a:r>
            <a:r>
              <a:rPr dirty="0" err="1"/>
              <a:t>기름처럼</a:t>
            </a:r>
            <a:r>
              <a:rPr dirty="0"/>
              <a:t> </a:t>
            </a:r>
            <a:r>
              <a:rPr dirty="0" err="1"/>
              <a:t>흐르게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67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let her waters settle and make her streams flow like oil,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69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황무지로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앗아갈</a:t>
            </a:r>
            <a:r>
              <a:rPr dirty="0"/>
              <a:t> 때,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쓰러뜨릴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0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make Egypt desolate and strip the land of everything in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strike down all who live there,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LORD.'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슬픔의</a:t>
            </a:r>
            <a:r>
              <a:rPr dirty="0"/>
              <a:t> </a:t>
            </a:r>
            <a:r>
              <a:rPr dirty="0" err="1"/>
              <a:t>노래다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노래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민족의</a:t>
            </a:r>
            <a:r>
              <a:rPr dirty="0"/>
              <a:t> </a:t>
            </a:r>
            <a:r>
              <a:rPr dirty="0" err="1"/>
              <a:t>딸들은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노래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무리들을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노래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281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lament they will chant for 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daughters of the nations will chant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Egypt and all her hordes they will chant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12년째 되는 해 어느 달 15일에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64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twelfth year, on the fifteenth day of the month,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me: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무리들을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슬프게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이집트와</a:t>
            </a:r>
            <a:r>
              <a:rPr dirty="0"/>
              <a:t> </a:t>
            </a:r>
            <a:r>
              <a:rPr dirty="0" err="1"/>
              <a:t>강대한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웅덩이로</a:t>
            </a:r>
            <a:r>
              <a:rPr dirty="0"/>
              <a:t> </a:t>
            </a:r>
            <a:r>
              <a:rPr dirty="0" err="1"/>
              <a:t>내려갈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땅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내려가게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5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wail for the hordes of Egypt and consign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below both her and the daughters of mighty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those who go down to the pit.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911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누구보다</a:t>
            </a:r>
            <a:r>
              <a:rPr dirty="0"/>
              <a:t> 더 </a:t>
            </a:r>
            <a:r>
              <a:rPr dirty="0" err="1"/>
              <a:t>아름답다는</a:t>
            </a:r>
            <a:r>
              <a:rPr dirty="0"/>
              <a:t> </a:t>
            </a:r>
            <a:r>
              <a:rPr dirty="0" err="1"/>
              <a:t>거냐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내려가</a:t>
            </a:r>
            <a:r>
              <a:rPr dirty="0"/>
              <a:t> </a:t>
            </a: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드러누우라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50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them, `Are you more favored than others?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down and be laid among the uncircumcised.'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이집트</a:t>
            </a:r>
            <a:r>
              <a:rPr dirty="0"/>
              <a:t> 왕 </a:t>
            </a:r>
            <a:r>
              <a:rPr dirty="0" err="1"/>
              <a:t>바로를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슬픔의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지어서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괴물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강물에서</a:t>
            </a:r>
            <a:r>
              <a:rPr dirty="0"/>
              <a:t> </a:t>
            </a:r>
            <a:r>
              <a:rPr dirty="0" err="1"/>
              <a:t>튀어나와</a:t>
            </a:r>
            <a:r>
              <a:rPr dirty="0"/>
              <a:t> 네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휘저으며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강들을</a:t>
            </a:r>
            <a:r>
              <a:rPr dirty="0"/>
              <a:t> </a:t>
            </a:r>
            <a:r>
              <a:rPr dirty="0" err="1"/>
              <a:t>짓밟는다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904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take up a lament concerning Pharaoh king of Egypt and say to him: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"`You are like a lion among the nations;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like a monster in the seas thrashing about in your streams,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churning the water with your feet and muddying the streams.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주어졌으니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잡아끌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61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fall among those killed by the sword.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sword is drawn; let her be dragged off with all her hordes.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용사</a:t>
            </a:r>
            <a:r>
              <a:rPr dirty="0"/>
              <a:t> </a:t>
            </a:r>
            <a:r>
              <a:rPr dirty="0" err="1"/>
              <a:t>가운데서도</a:t>
            </a:r>
            <a:r>
              <a:rPr dirty="0"/>
              <a:t> </a:t>
            </a:r>
            <a:r>
              <a:rPr dirty="0" err="1"/>
              <a:t>힘센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돕는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음부</a:t>
            </a:r>
            <a:r>
              <a:rPr dirty="0"/>
              <a:t> </a:t>
            </a:r>
            <a:r>
              <a:rPr dirty="0" err="1"/>
              <a:t>가운데로부터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찔려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84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within the grave the mighty leaders will say of Egypt and her allies,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`They have come down and they lie with the uncircumcised,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those killed by the sword.'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앗시리아가</a:t>
            </a:r>
            <a:r>
              <a:rPr dirty="0"/>
              <a:t> 그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묻혀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모두는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학살당해</a:t>
            </a:r>
            <a:r>
              <a:rPr dirty="0"/>
              <a:t> </a:t>
            </a:r>
            <a:r>
              <a:rPr dirty="0" err="1"/>
              <a:t>쓰러져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그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무덤이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00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"Assyria is there with her whole army;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is surrounded by the graves of all her slain,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have fallen by the sword.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77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무덤은</a:t>
            </a:r>
            <a:r>
              <a:rPr dirty="0"/>
              <a:t> </a:t>
            </a:r>
            <a:r>
              <a:rPr dirty="0" err="1"/>
              <a:t>구덩이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군대는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널려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끔찍한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자행했던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모두는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학살당해</a:t>
            </a:r>
            <a:r>
              <a:rPr dirty="0"/>
              <a:t> </a:t>
            </a:r>
            <a:r>
              <a:rPr dirty="0" err="1"/>
              <a:t>쓰러져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37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graves are in the depths of the pit and her army lies around her grave.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had spread terror in the land of the living are slain,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fallen by the sword.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엘람은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묻혀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땅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내려가고</a:t>
            </a:r>
            <a:r>
              <a:rPr dirty="0"/>
              <a:t> 또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끔찍한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자행했던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모두는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학살당해</a:t>
            </a:r>
            <a:r>
              <a:rPr dirty="0"/>
              <a:t> </a:t>
            </a:r>
            <a:r>
              <a:rPr dirty="0" err="1"/>
              <a:t>쓰러져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웅덩이로</a:t>
            </a:r>
            <a:r>
              <a:rPr dirty="0"/>
              <a:t> </a:t>
            </a:r>
            <a:r>
              <a:rPr dirty="0" err="1"/>
              <a:t>내려가는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278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"Elam is there, with all her hordes around her grave.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them are slain, fallen by the sword.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had spread terror in the land of the living went down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uncircumcised to the earth below.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bear their shame with those who go down to the pit.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엘람을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침대가</a:t>
            </a:r>
            <a:r>
              <a:rPr dirty="0"/>
              <a:t> </a:t>
            </a:r>
            <a:r>
              <a:rPr dirty="0" err="1"/>
              <a:t>준비돼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엘람</a:t>
            </a:r>
            <a:r>
              <a:rPr dirty="0"/>
              <a:t> </a:t>
            </a: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무덤이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사람으로서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끔찍한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저질렀으므로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웅덩이에</a:t>
            </a:r>
            <a:r>
              <a:rPr dirty="0"/>
              <a:t> </a:t>
            </a:r>
            <a:r>
              <a:rPr dirty="0" err="1"/>
              <a:t>내려가는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36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bed is made for her among the slain, </a:t>
            </a:r>
            <a:r>
              <a:rPr lang="en-US" dirty="0"/>
              <a:t>with all her hordes around her grave.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All of them are uncircumcised, killed by the sword.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Because their terror had spread in the land of the living,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they bear their shame with those who go down to the pit;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they are laid among the slain.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13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메섹과</a:t>
            </a:r>
            <a:r>
              <a:rPr dirty="0"/>
              <a:t> </a:t>
            </a:r>
            <a:r>
              <a:rPr dirty="0" err="1"/>
              <a:t>두발은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무리와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묻혀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그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무덤이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사람들로서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끔찍한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자행했기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학살당했다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64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</a:t>
            </a:r>
            <a:r>
              <a:rPr dirty="0" err="1"/>
              <a:t>Meshech</a:t>
            </a:r>
            <a:r>
              <a:rPr dirty="0"/>
              <a:t> and Tubal are there, with all their hordes around their graves.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them are uncircumcised, killed by the sword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spread their terror in the land of the living.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48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전쟁</a:t>
            </a:r>
            <a:r>
              <a:rPr dirty="0"/>
              <a:t> </a:t>
            </a:r>
            <a:r>
              <a:rPr dirty="0" err="1"/>
              <a:t>무기를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내려가서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베개</a:t>
            </a:r>
            <a:r>
              <a:rPr dirty="0"/>
              <a:t> </a:t>
            </a:r>
            <a:r>
              <a:rPr dirty="0" err="1"/>
              <a:t>삼고</a:t>
            </a:r>
            <a:r>
              <a:rPr dirty="0"/>
              <a:t> </a:t>
            </a:r>
            <a:r>
              <a:rPr dirty="0" err="1"/>
              <a:t>죄악이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뼈에</a:t>
            </a:r>
            <a:r>
              <a:rPr dirty="0"/>
              <a:t> </a:t>
            </a:r>
            <a:r>
              <a:rPr dirty="0" err="1"/>
              <a:t>새겨진</a:t>
            </a:r>
            <a:r>
              <a:rPr dirty="0"/>
              <a:t> </a:t>
            </a: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용사들과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드러눕지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용사들이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자행한</a:t>
            </a:r>
            <a:r>
              <a:rPr dirty="0"/>
              <a:t> </a:t>
            </a:r>
            <a:r>
              <a:rPr dirty="0" err="1"/>
              <a:t>끔찍한</a:t>
            </a:r>
            <a:r>
              <a:rPr dirty="0"/>
              <a:t> 일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332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they not lie with the other uncircumcised warriors who have fallen,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went down to the grave with their weapons of war,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swords were placed under their heads?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punishment for their sins rested on their bones,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 terror of these warriors had stalked through the land of the living.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깨뜨려져서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드러눕게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3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too, O Pharaoh, will be broken and will lie among the uncircumcised,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those killed by the sword.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15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에돔</a:t>
            </a:r>
            <a:r>
              <a:rPr dirty="0"/>
              <a:t>, 곧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지도자들은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묻혀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권세에도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드러눕게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웅덩이에</a:t>
            </a:r>
            <a:r>
              <a:rPr dirty="0"/>
              <a:t> </a:t>
            </a:r>
            <a:r>
              <a:rPr dirty="0" err="1"/>
              <a:t>내려가는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드러누울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4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"Edom is there, her kings and all her princes; despite their power,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laid with those killed by the sword.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lie with the uncircumcised, with those who go down to the pit.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25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무리와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내 </a:t>
            </a:r>
            <a:r>
              <a:rPr dirty="0" err="1"/>
              <a:t>그물을</a:t>
            </a:r>
            <a:r>
              <a:rPr dirty="0"/>
              <a:t> 네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펼칠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그물로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끌어올릴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24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"`With a great throng of people I will cast my net over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haul you up in my net.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북쪽의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왕자들과</a:t>
            </a:r>
            <a:r>
              <a:rPr dirty="0"/>
              <a:t> </a:t>
            </a:r>
            <a:r>
              <a:rPr dirty="0" err="1"/>
              <a:t>시돈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묻혀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수치스럽게도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권세로</a:t>
            </a:r>
            <a:r>
              <a:rPr dirty="0"/>
              <a:t> </a:t>
            </a:r>
            <a:r>
              <a:rPr dirty="0" err="1"/>
              <a:t>자행한</a:t>
            </a:r>
            <a:r>
              <a:rPr dirty="0"/>
              <a:t> </a:t>
            </a:r>
            <a:r>
              <a:rPr dirty="0" err="1"/>
              <a:t>끔찍한</a:t>
            </a:r>
            <a:r>
              <a:rPr dirty="0"/>
              <a:t> 일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내려갔다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드러누워서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웅덩이로</a:t>
            </a:r>
            <a:r>
              <a:rPr dirty="0"/>
              <a:t> </a:t>
            </a:r>
            <a:r>
              <a:rPr dirty="0" err="1"/>
              <a:t>내려가는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감당하고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584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the princes of the north and all the Sidonians are there;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down with the slain in disgrace despite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terror caused by their power.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lie uncircumcised with those killed by the sword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bear their shame with those who go down to the pit.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위로를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0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"Pharaoh -- he and all his army -- will see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be consoled for all his hordes that were killed by the sword,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시켜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끔찍한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자행하도록</a:t>
            </a:r>
            <a:r>
              <a:rPr dirty="0"/>
              <a:t> </a:t>
            </a:r>
            <a:r>
              <a:rPr dirty="0" err="1"/>
              <a:t>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바로와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무리는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드러눕게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60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I had him spread terror in the land of the living,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 and all his hordes will be laid among the uncircumcised,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those killed by the sword, declares the Sovereign LORD."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82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들판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내던져지게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네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둥지를</a:t>
            </a:r>
            <a:r>
              <a:rPr dirty="0"/>
              <a:t> </a:t>
            </a:r>
            <a:r>
              <a:rPr dirty="0" err="1"/>
              <a:t>틀게</a:t>
            </a:r>
            <a:r>
              <a:rPr dirty="0"/>
              <a:t> 할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짐승들이</a:t>
            </a:r>
            <a:r>
              <a:rPr dirty="0"/>
              <a:t> </a:t>
            </a:r>
            <a:r>
              <a:rPr dirty="0" err="1"/>
              <a:t>너로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채우게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47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throw you on the land and hurl you on the open field.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I will let all the birds of the air settle on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beasts of the earth gorge themselves on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네 육체를 여러 산 위에 흩고 네 시체로 골짜기들을 채울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spread your flesh on the mountains and fill the valleys with your remains.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776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산에까지</a:t>
            </a:r>
            <a:r>
              <a:rPr dirty="0"/>
              <a:t> </a:t>
            </a:r>
            <a:r>
              <a:rPr dirty="0" err="1"/>
              <a:t>흐르게</a:t>
            </a:r>
            <a:r>
              <a:rPr dirty="0"/>
              <a:t> 할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강바닥이</a:t>
            </a:r>
            <a:r>
              <a:rPr dirty="0"/>
              <a:t> 네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가득할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24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drench the land with your flowing blood all the way to the mountains,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ravines will be filled with your flesh.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빛을</a:t>
            </a:r>
            <a:r>
              <a:rPr dirty="0"/>
              <a:t> 끌 때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</a:t>
            </a:r>
            <a:r>
              <a:rPr dirty="0" err="1"/>
              <a:t>별들을</a:t>
            </a:r>
            <a:r>
              <a:rPr dirty="0"/>
              <a:t> </a:t>
            </a:r>
            <a:r>
              <a:rPr dirty="0" err="1"/>
              <a:t>어둡게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구름으로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가릴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달은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78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snuff you out, I will cover the heavens and darken their stars;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cover the sun with a cloud, and the moon will not give its light.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342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밝은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어둡게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네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어둠을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96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shining lights in the heavens I will darken over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darkness over your land, declares the Sovereign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멸망의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들리게</a:t>
            </a:r>
            <a:r>
              <a:rPr dirty="0"/>
              <a:t> 할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불안하게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5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trouble the hearts of many peoples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bring about your destruction among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lands you have not known.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2136</Words>
  <Application>Microsoft Office PowerPoint</Application>
  <PresentationFormat>와이드스크린</PresentationFormat>
  <Paragraphs>208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131</cp:revision>
  <dcterms:created xsi:type="dcterms:W3CDTF">2019-02-17T10:11:46Z</dcterms:created>
  <dcterms:modified xsi:type="dcterms:W3CDTF">2022-09-07T01:12:37Z</dcterms:modified>
</cp:coreProperties>
</file>