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word of the LORD came to me: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0739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법을</a:t>
            </a:r>
            <a:r>
              <a:rPr dirty="0"/>
              <a:t> </a:t>
            </a:r>
            <a:r>
              <a:rPr dirty="0" err="1"/>
              <a:t>어김과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있어</a:t>
            </a:r>
            <a:r>
              <a:rPr dirty="0"/>
              <a:t> </a:t>
            </a:r>
            <a:r>
              <a:rPr dirty="0" err="1"/>
              <a:t>그것들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쇠약해지고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살 수 </a:t>
            </a:r>
            <a:r>
              <a:rPr dirty="0" err="1"/>
              <a:t>있겠는가</a:t>
            </a:r>
            <a:r>
              <a:rPr dirty="0"/>
              <a:t>?’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85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"Son of man, say to the house of Israel,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`This is what you are saying: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"Our offenses and sins weigh us down, and we are wasting away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them. How then can we live?"'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874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‘내 </a:t>
            </a:r>
            <a:r>
              <a:rPr dirty="0" err="1"/>
              <a:t>삶을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맹세한다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악인의</a:t>
            </a:r>
            <a:r>
              <a:rPr dirty="0"/>
              <a:t> </a:t>
            </a:r>
            <a:r>
              <a:rPr dirty="0" err="1"/>
              <a:t>죽음보다는</a:t>
            </a:r>
            <a:r>
              <a:rPr dirty="0"/>
              <a:t> </a:t>
            </a: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행동으로부터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기뻐한다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돌이키라</a:t>
            </a:r>
            <a:r>
              <a:rPr dirty="0"/>
              <a:t>!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행동으로부터</a:t>
            </a:r>
            <a:r>
              <a:rPr dirty="0"/>
              <a:t> </a:t>
            </a:r>
            <a:r>
              <a:rPr dirty="0" err="1"/>
              <a:t>떠나라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족속아</a:t>
            </a:r>
            <a:r>
              <a:rPr dirty="0"/>
              <a:t>, </a:t>
            </a:r>
            <a:r>
              <a:rPr dirty="0" err="1"/>
              <a:t>너희가</a:t>
            </a:r>
            <a:r>
              <a:rPr dirty="0"/>
              <a:t> 왜 </a:t>
            </a:r>
            <a:r>
              <a:rPr dirty="0" err="1"/>
              <a:t>죽으려</a:t>
            </a:r>
            <a:r>
              <a:rPr dirty="0"/>
              <a:t> </a:t>
            </a:r>
            <a:r>
              <a:rPr dirty="0" err="1"/>
              <a:t>하느냐</a:t>
            </a:r>
            <a:r>
              <a:rPr dirty="0"/>
              <a:t>?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52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 to them, `As surely as I live, declares the Sovereign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take no pleasure in the death of the wicked,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rather that they turn from their ways and live.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Turn! Turn from your evil ways! Why will you die, O house of Israel?'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91564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너 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너는</a:t>
            </a:r>
            <a:r>
              <a:rPr dirty="0"/>
              <a:t> 네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자손들에게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의인의</a:t>
            </a:r>
            <a:r>
              <a:rPr dirty="0"/>
              <a:t> </a:t>
            </a:r>
            <a:r>
              <a:rPr dirty="0" err="1"/>
              <a:t>의로움은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짓는</a:t>
            </a:r>
            <a:r>
              <a:rPr dirty="0"/>
              <a:t> </a:t>
            </a:r>
            <a:r>
              <a:rPr dirty="0" err="1"/>
              <a:t>날에는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구하지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악인의</a:t>
            </a:r>
            <a:r>
              <a:rPr dirty="0"/>
              <a:t> </a:t>
            </a:r>
            <a:r>
              <a:rPr dirty="0" err="1"/>
              <a:t>악이라도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악에서</a:t>
            </a:r>
            <a:r>
              <a:rPr dirty="0"/>
              <a:t> </a:t>
            </a:r>
            <a:r>
              <a:rPr dirty="0" err="1"/>
              <a:t>돌이키는</a:t>
            </a:r>
            <a:r>
              <a:rPr dirty="0"/>
              <a:t> </a:t>
            </a:r>
            <a:r>
              <a:rPr dirty="0" err="1"/>
              <a:t>날에는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돌이킴으로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넘어지지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의인이라도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짓는</a:t>
            </a:r>
            <a:r>
              <a:rPr dirty="0"/>
              <a:t> </a:t>
            </a:r>
            <a:r>
              <a:rPr dirty="0" err="1"/>
              <a:t>날에는</a:t>
            </a:r>
            <a:r>
              <a:rPr dirty="0"/>
              <a:t> 그 </a:t>
            </a:r>
            <a:r>
              <a:rPr dirty="0" err="1"/>
              <a:t>죄로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못하리라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4896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"Therefore, son of man, say to your countrymen,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`The righteousness of the righteous man will not save him when he disobeys,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wickedness of the wicked man will not cause him to fall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turns from it. The righteous man, if he sins, will not be allowed to live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his former righteousness.'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의인에게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살 </a:t>
            </a:r>
            <a:r>
              <a:rPr dirty="0" err="1"/>
              <a:t>것이라고</a:t>
            </a:r>
            <a:r>
              <a:rPr dirty="0"/>
              <a:t> </a:t>
            </a:r>
            <a:r>
              <a:rPr dirty="0" err="1"/>
              <a:t>말하는데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의로움을</a:t>
            </a:r>
            <a:r>
              <a:rPr dirty="0"/>
              <a:t> </a:t>
            </a:r>
            <a:r>
              <a:rPr dirty="0" err="1"/>
              <a:t>믿고</a:t>
            </a:r>
            <a:r>
              <a:rPr dirty="0"/>
              <a:t> </a:t>
            </a:r>
            <a:r>
              <a:rPr dirty="0" err="1"/>
              <a:t>불법을</a:t>
            </a:r>
            <a:r>
              <a:rPr dirty="0"/>
              <a:t> </a:t>
            </a:r>
            <a:r>
              <a:rPr dirty="0" err="1"/>
              <a:t>행한다면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의로움은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기억되지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불법으로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630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 tell the righteous man that he will surely live,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then he trusts in his righteousness and does evil,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none of the righteous things he has done will be remembered;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die for the evil he has done.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‘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악인에게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죄에서</a:t>
            </a:r>
            <a:r>
              <a:rPr dirty="0"/>
              <a:t> </a:t>
            </a:r>
            <a:r>
              <a:rPr dirty="0" err="1"/>
              <a:t>돌이켜</a:t>
            </a:r>
            <a:r>
              <a:rPr dirty="0"/>
              <a:t> </a:t>
            </a:r>
            <a:r>
              <a:rPr dirty="0" err="1"/>
              <a:t>정의와</a:t>
            </a:r>
            <a:r>
              <a:rPr dirty="0"/>
              <a:t> </a:t>
            </a:r>
            <a:r>
              <a:rPr dirty="0" err="1"/>
              <a:t>의로움을</a:t>
            </a:r>
            <a:r>
              <a:rPr dirty="0"/>
              <a:t> </a:t>
            </a:r>
            <a:r>
              <a:rPr dirty="0" err="1"/>
              <a:t>행해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966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I say to the wicked man, `You will surely die,'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then turns away from his sin and does what is just and right --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담보를</a:t>
            </a:r>
            <a:r>
              <a:rPr dirty="0"/>
              <a:t> </a:t>
            </a:r>
            <a:r>
              <a:rPr dirty="0" err="1"/>
              <a:t>돌려주고</a:t>
            </a:r>
            <a:r>
              <a:rPr dirty="0"/>
              <a:t> </a:t>
            </a:r>
            <a:r>
              <a:rPr dirty="0" err="1"/>
              <a:t>약탈한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되돌려주며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법령을</a:t>
            </a:r>
            <a:r>
              <a:rPr dirty="0"/>
              <a:t> </a:t>
            </a:r>
            <a:r>
              <a:rPr dirty="0" err="1"/>
              <a:t>따르고</a:t>
            </a:r>
            <a:r>
              <a:rPr dirty="0"/>
              <a:t> </a:t>
            </a:r>
            <a:r>
              <a:rPr dirty="0" err="1"/>
              <a:t>불법을</a:t>
            </a:r>
            <a:r>
              <a:rPr dirty="0"/>
              <a:t> </a:t>
            </a:r>
            <a:r>
              <a:rPr dirty="0" err="1"/>
              <a:t>행하지</a:t>
            </a:r>
            <a:r>
              <a:rPr dirty="0"/>
              <a:t> </a:t>
            </a:r>
            <a:r>
              <a:rPr dirty="0" err="1"/>
              <a:t>않는다면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살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죽지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382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he gives back what he took in pledge for a loan,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returns what he has stolen,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follows the decrees that give life, and does no evil,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surely live; he will not die.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저지른</a:t>
            </a:r>
            <a:r>
              <a:rPr dirty="0"/>
              <a:t> </a:t>
            </a:r>
            <a:r>
              <a:rPr dirty="0" err="1"/>
              <a:t>죄들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나쁘게</a:t>
            </a:r>
            <a:r>
              <a:rPr dirty="0"/>
              <a:t> </a:t>
            </a:r>
            <a:r>
              <a:rPr dirty="0" err="1"/>
              <a:t>기억되지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정의와</a:t>
            </a:r>
            <a:r>
              <a:rPr dirty="0"/>
              <a:t> </a:t>
            </a:r>
            <a:r>
              <a:rPr dirty="0" err="1"/>
              <a:t>의로움을</a:t>
            </a:r>
            <a:r>
              <a:rPr dirty="0"/>
              <a:t> </a:t>
            </a:r>
            <a:r>
              <a:rPr dirty="0" err="1"/>
              <a:t>행했으니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살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58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None of the sins he has committed will be remembered against him.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done what is just and right; he will surely live.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442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그래도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‘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방식은</a:t>
            </a:r>
            <a:r>
              <a:rPr dirty="0"/>
              <a:t> </a:t>
            </a:r>
            <a:r>
              <a:rPr dirty="0" err="1"/>
              <a:t>공평하지</a:t>
            </a:r>
            <a:r>
              <a:rPr dirty="0"/>
              <a:t> </a:t>
            </a:r>
            <a:r>
              <a:rPr dirty="0" err="1"/>
              <a:t>않습니다</a:t>
            </a:r>
            <a:r>
              <a:rPr dirty="0"/>
              <a:t>.’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공평하지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행동이다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09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"Yet your countrymen say, `The way of the Lord is not just.'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it is their way that is not just.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의인이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의로움으로부터</a:t>
            </a:r>
            <a:r>
              <a:rPr dirty="0"/>
              <a:t> </a:t>
            </a:r>
            <a:r>
              <a:rPr dirty="0" err="1"/>
              <a:t>떠나서</a:t>
            </a:r>
            <a:r>
              <a:rPr dirty="0"/>
              <a:t> </a:t>
            </a:r>
            <a:r>
              <a:rPr dirty="0" err="1"/>
              <a:t>불법을</a:t>
            </a:r>
            <a:r>
              <a:rPr dirty="0"/>
              <a:t> </a:t>
            </a:r>
            <a:r>
              <a:rPr dirty="0" err="1"/>
              <a:t>행한다면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그것으로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915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 righteous man turns from his righteousness and does evil,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die for it.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악인이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악으로부터</a:t>
            </a:r>
            <a:r>
              <a:rPr dirty="0"/>
              <a:t> </a:t>
            </a:r>
            <a:r>
              <a:rPr dirty="0" err="1"/>
              <a:t>떠나서</a:t>
            </a:r>
            <a:r>
              <a:rPr dirty="0"/>
              <a:t> </a:t>
            </a:r>
            <a:r>
              <a:rPr dirty="0" err="1"/>
              <a:t>정의와</a:t>
            </a:r>
            <a:r>
              <a:rPr dirty="0"/>
              <a:t> </a:t>
            </a:r>
            <a:r>
              <a:rPr dirty="0" err="1"/>
              <a:t>의로움을</a:t>
            </a:r>
            <a:r>
              <a:rPr dirty="0"/>
              <a:t> </a:t>
            </a:r>
            <a:r>
              <a:rPr dirty="0" err="1"/>
              <a:t>행한다면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그것으로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살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361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a wicked man turns away from his wickedness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does what is just and right, he will live by doing so.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080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사람아</a:t>
            </a:r>
            <a:r>
              <a:rPr dirty="0"/>
              <a:t>, 네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자손들에게</a:t>
            </a:r>
            <a:r>
              <a:rPr dirty="0"/>
              <a:t> </a:t>
            </a:r>
            <a:r>
              <a:rPr dirty="0" err="1"/>
              <a:t>선포하며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보내고</a:t>
            </a:r>
            <a:r>
              <a:rPr dirty="0"/>
              <a:t> 그 땅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한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선택해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파수꾼으로</a:t>
            </a:r>
            <a:r>
              <a:rPr dirty="0"/>
              <a:t> </a:t>
            </a:r>
            <a:r>
              <a:rPr dirty="0" err="1"/>
              <a:t>삼는다면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9685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"Son of man, speak to your countrymen and say to them: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`When I bring the sword against a land,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people of the land choose one of their men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make him their watchman,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62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‘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방식은</a:t>
            </a:r>
            <a:r>
              <a:rPr dirty="0"/>
              <a:t> </a:t>
            </a:r>
            <a:r>
              <a:rPr dirty="0" err="1"/>
              <a:t>공평하지</a:t>
            </a:r>
            <a:r>
              <a:rPr dirty="0"/>
              <a:t> </a:t>
            </a:r>
            <a:r>
              <a:rPr dirty="0" err="1"/>
              <a:t>않습니다</a:t>
            </a:r>
            <a:r>
              <a:rPr dirty="0"/>
              <a:t>.’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족속아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행동에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심판할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783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Yet, O house of Israel, you say,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`The way of the Lord is not just.' But I will judge each of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his own ways."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포로</a:t>
            </a:r>
            <a:r>
              <a:rPr dirty="0"/>
              <a:t> 된 지 12년째 </a:t>
            </a:r>
            <a:r>
              <a:rPr dirty="0" err="1"/>
              <a:t>되는</a:t>
            </a:r>
            <a:r>
              <a:rPr dirty="0"/>
              <a:t> 해 </a:t>
            </a:r>
            <a:r>
              <a:rPr dirty="0" err="1"/>
              <a:t>열째</a:t>
            </a:r>
            <a:r>
              <a:rPr dirty="0"/>
              <a:t> 달 5일에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예루살렘에서</a:t>
            </a:r>
            <a:r>
              <a:rPr dirty="0"/>
              <a:t> </a:t>
            </a:r>
            <a:r>
              <a:rPr dirty="0" err="1"/>
              <a:t>도망쳐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한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성읍이</a:t>
            </a:r>
            <a:r>
              <a:rPr dirty="0"/>
              <a:t> </a:t>
            </a:r>
            <a:r>
              <a:rPr dirty="0" err="1"/>
              <a:t>함락됐다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07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twelfth year of our exile, in the tenth month on the fifth day,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man who had escaped from Jerusalem came to me and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city has fallen!"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23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그 </a:t>
            </a:r>
            <a:r>
              <a:rPr dirty="0" err="1"/>
              <a:t>도망자가</a:t>
            </a:r>
            <a:r>
              <a:rPr dirty="0"/>
              <a:t> </a:t>
            </a:r>
            <a:r>
              <a:rPr dirty="0" err="1"/>
              <a:t>도착하기</a:t>
            </a:r>
            <a:r>
              <a:rPr dirty="0"/>
              <a:t> 전 </a:t>
            </a:r>
            <a:r>
              <a:rPr dirty="0" err="1"/>
              <a:t>저녁</a:t>
            </a:r>
            <a:r>
              <a:rPr dirty="0"/>
              <a:t> </a:t>
            </a:r>
            <a:r>
              <a:rPr dirty="0" err="1"/>
              <a:t>무렵에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오셔서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다음날</a:t>
            </a:r>
            <a:r>
              <a:rPr dirty="0"/>
              <a:t> </a:t>
            </a:r>
            <a:r>
              <a:rPr dirty="0" err="1"/>
              <a:t>아침</a:t>
            </a:r>
            <a:r>
              <a:rPr dirty="0"/>
              <a:t> 그 </a:t>
            </a:r>
            <a:r>
              <a:rPr dirty="0" err="1"/>
              <a:t>도망자가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오기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내 </a:t>
            </a:r>
            <a:r>
              <a:rPr dirty="0" err="1"/>
              <a:t>입이</a:t>
            </a:r>
            <a:r>
              <a:rPr dirty="0"/>
              <a:t> </a:t>
            </a:r>
            <a:r>
              <a:rPr dirty="0" err="1"/>
              <a:t>열렸다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침묵하지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124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 evening before the man arrived,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hand of the LORD was upon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opened my mouth before the man came to me in the morning.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my mouth was opened and I was no longer silent.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그때 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word of the LORD came to me: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686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“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이 </a:t>
            </a:r>
            <a:r>
              <a:rPr dirty="0" err="1"/>
              <a:t>폐허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말하고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아브라함은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혼자였는데도</a:t>
            </a:r>
            <a:r>
              <a:rPr dirty="0"/>
              <a:t> 이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차지했다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많으니</a:t>
            </a:r>
            <a:r>
              <a:rPr dirty="0"/>
              <a:t> 이 </a:t>
            </a: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분명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차지하라고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것일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664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"Son of man, the people living in those ruins in the land of Israel are saying,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`Abraham was only one man, yet he possessed the land.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we are many; surely the land has been given to us as our possession.'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998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고기를</a:t>
            </a:r>
            <a:r>
              <a:rPr dirty="0"/>
              <a:t> 피 </a:t>
            </a:r>
            <a:r>
              <a:rPr dirty="0" err="1"/>
              <a:t>채로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우상들에게로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또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흘리고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이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차지할</a:t>
            </a:r>
            <a:r>
              <a:rPr dirty="0"/>
              <a:t> 수 </a:t>
            </a:r>
            <a:r>
              <a:rPr dirty="0" err="1"/>
              <a:t>있겠느냐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737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say to them, `This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you eat meat with the blood still in it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look to your idols and shed blood, should you then possess the land?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006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의지하고</a:t>
            </a:r>
            <a:r>
              <a:rPr dirty="0"/>
              <a:t> </a:t>
            </a:r>
            <a:r>
              <a:rPr dirty="0" err="1"/>
              <a:t>혐오스러운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행하며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남의</a:t>
            </a:r>
            <a:r>
              <a:rPr dirty="0"/>
              <a:t> </a:t>
            </a:r>
            <a:r>
              <a:rPr dirty="0" err="1"/>
              <a:t>아내를</a:t>
            </a:r>
            <a:r>
              <a:rPr dirty="0"/>
              <a:t> </a:t>
            </a:r>
            <a:r>
              <a:rPr dirty="0" err="1"/>
              <a:t>더럽히고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r>
              <a:rPr dirty="0" err="1"/>
              <a:t>그런데도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이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차지할</a:t>
            </a:r>
            <a:r>
              <a:rPr dirty="0"/>
              <a:t> 수 </a:t>
            </a:r>
            <a:r>
              <a:rPr dirty="0" err="1"/>
              <a:t>있겠느냐</a:t>
            </a:r>
            <a:r>
              <a:rPr dirty="0"/>
              <a:t>?’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308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rely on your sword, you do detestable things,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each of you defiles his neighbor's wife.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Should you then possess the land?'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8406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삶을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맹세한다</a:t>
            </a:r>
            <a:r>
              <a:rPr dirty="0"/>
              <a:t>. </a:t>
            </a:r>
            <a:r>
              <a:rPr dirty="0" err="1"/>
              <a:t>폐허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쓰러질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저 </a:t>
            </a:r>
            <a:r>
              <a:rPr dirty="0" err="1"/>
              <a:t>들판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들짐승들에게</a:t>
            </a:r>
            <a:r>
              <a:rPr dirty="0"/>
              <a:t> </a:t>
            </a:r>
            <a:r>
              <a:rPr dirty="0" err="1"/>
              <a:t>주어</a:t>
            </a:r>
            <a:r>
              <a:rPr dirty="0"/>
              <a:t> </a:t>
            </a:r>
            <a:r>
              <a:rPr dirty="0" err="1"/>
              <a:t>삼키도록</a:t>
            </a:r>
            <a:r>
              <a:rPr dirty="0"/>
              <a:t> 할 </a:t>
            </a:r>
            <a:r>
              <a:rPr dirty="0" err="1"/>
              <a:t>것이며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요새와</a:t>
            </a:r>
            <a:r>
              <a:rPr dirty="0"/>
              <a:t> </a:t>
            </a:r>
            <a:r>
              <a:rPr dirty="0" err="1"/>
              <a:t>동굴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전염병으로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082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"Say this to them: `This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surely as I live, those who are left in the ruins will fall by the sword,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out in the country I will give to the wild animals to be devoured,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those in strongholds and caves will die of a plague.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955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이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극심한</a:t>
            </a:r>
            <a:r>
              <a:rPr dirty="0"/>
              <a:t> </a:t>
            </a:r>
            <a:r>
              <a:rPr dirty="0" err="1"/>
              <a:t>폐허로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교만한</a:t>
            </a:r>
            <a:r>
              <a:rPr dirty="0"/>
              <a:t> </a:t>
            </a:r>
            <a:r>
              <a:rPr dirty="0" err="1"/>
              <a:t>권세는</a:t>
            </a:r>
            <a:r>
              <a:rPr dirty="0"/>
              <a:t> </a:t>
            </a:r>
            <a:r>
              <a:rPr dirty="0" err="1"/>
              <a:t>끝이</a:t>
            </a:r>
            <a:r>
              <a:rPr dirty="0"/>
              <a:t> 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산들은</a:t>
            </a:r>
            <a:r>
              <a:rPr dirty="0"/>
              <a:t> </a:t>
            </a:r>
            <a:r>
              <a:rPr dirty="0" err="1"/>
              <a:t>황폐하게</a:t>
            </a:r>
            <a:r>
              <a:rPr dirty="0"/>
              <a:t> 돼 </a:t>
            </a: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지날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2665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make the land a desolate waste,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her proud strength will come to an end,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mountains of Israel will become desolate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no one will cross them.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547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혐오스러운</a:t>
            </a:r>
            <a:r>
              <a:rPr dirty="0"/>
              <a:t> </a:t>
            </a:r>
            <a:r>
              <a:rPr dirty="0" err="1"/>
              <a:t>일들로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그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극심한</a:t>
            </a:r>
            <a:r>
              <a:rPr dirty="0"/>
              <a:t> </a:t>
            </a:r>
            <a:r>
              <a:rPr dirty="0" err="1"/>
              <a:t>폐허로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530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will know that I am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have made the land a desolate waste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all the detestable things they have done.'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또 칼이 그 땅에 오는 것을 그가 보고 나팔을 불어 백성들에게 경고한다면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605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sees the sword coming against the land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blows the trumpet to warn the people,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406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사람아</a:t>
            </a:r>
            <a:r>
              <a:rPr dirty="0"/>
              <a:t>, 네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성벽</a:t>
            </a:r>
            <a:r>
              <a:rPr dirty="0"/>
              <a:t> </a:t>
            </a:r>
            <a:r>
              <a:rPr dirty="0" err="1"/>
              <a:t>곁에서</a:t>
            </a:r>
            <a:r>
              <a:rPr dirty="0"/>
              <a:t> 또 집 </a:t>
            </a:r>
            <a:r>
              <a:rPr dirty="0" err="1"/>
              <a:t>대문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너에</a:t>
            </a:r>
            <a:r>
              <a:rPr dirty="0"/>
              <a:t> </a:t>
            </a:r>
            <a:r>
              <a:rPr dirty="0" err="1"/>
              <a:t>관해서</a:t>
            </a:r>
            <a:r>
              <a:rPr dirty="0"/>
              <a:t> </a:t>
            </a:r>
            <a:r>
              <a:rPr dirty="0" err="1"/>
              <a:t>이야기하고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서로에게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여호와로부터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나오는지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보자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441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"As for you, son of man, your countrymen are talking together about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by the walls and at the doors of the houses, saying to each other,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`Come and hear the message that has come from the LORD.'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11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구경거리를</a:t>
            </a:r>
            <a:r>
              <a:rPr dirty="0"/>
              <a:t> </a:t>
            </a:r>
            <a:r>
              <a:rPr dirty="0" err="1"/>
              <a:t>보러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나와서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백성처럼</a:t>
            </a:r>
            <a:r>
              <a:rPr dirty="0"/>
              <a:t> 네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네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듣지만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실행하지는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입으로는</a:t>
            </a:r>
            <a:r>
              <a:rPr dirty="0"/>
              <a:t> </a:t>
            </a:r>
            <a:r>
              <a:rPr dirty="0" err="1"/>
              <a:t>사랑을</a:t>
            </a:r>
            <a:r>
              <a:rPr dirty="0"/>
              <a:t> </a:t>
            </a:r>
            <a:r>
              <a:rPr dirty="0" err="1"/>
              <a:t>행하지만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마음은</a:t>
            </a:r>
            <a:r>
              <a:rPr dirty="0"/>
              <a:t> </a:t>
            </a:r>
            <a:r>
              <a:rPr dirty="0" err="1"/>
              <a:t>탐욕을</a:t>
            </a:r>
            <a:r>
              <a:rPr dirty="0"/>
              <a:t> </a:t>
            </a:r>
            <a:r>
              <a:rPr dirty="0" err="1"/>
              <a:t>추구하고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9309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people come to you, as they usually do,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sit before you to listen to your words,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do not put them into practice.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their mouths they express devotion,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their hearts are greedy for unjust gain.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아름다운</a:t>
            </a:r>
            <a:r>
              <a:rPr dirty="0"/>
              <a:t> </a:t>
            </a:r>
            <a:r>
              <a:rPr dirty="0" err="1"/>
              <a:t>목소리로</a:t>
            </a:r>
            <a:r>
              <a:rPr dirty="0"/>
              <a:t> </a:t>
            </a:r>
            <a:r>
              <a:rPr dirty="0" err="1"/>
              <a:t>사랑의</a:t>
            </a:r>
            <a:r>
              <a:rPr dirty="0"/>
              <a:t>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부르며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악기를</a:t>
            </a:r>
            <a:r>
              <a:rPr dirty="0"/>
              <a:t> 잘 </a:t>
            </a:r>
            <a:r>
              <a:rPr dirty="0" err="1"/>
              <a:t>연주하는</a:t>
            </a:r>
            <a:r>
              <a:rPr dirty="0"/>
              <a:t> </a:t>
            </a:r>
            <a:r>
              <a:rPr dirty="0" err="1"/>
              <a:t>사람일</a:t>
            </a:r>
            <a:r>
              <a:rPr dirty="0"/>
              <a:t> </a:t>
            </a:r>
            <a:r>
              <a:rPr dirty="0" err="1"/>
              <a:t>뿐이다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네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듣고도</a:t>
            </a:r>
            <a:r>
              <a:rPr dirty="0"/>
              <a:t> </a:t>
            </a:r>
            <a:r>
              <a:rPr dirty="0" err="1"/>
              <a:t>실행하지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649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Indeed, to them you are nothing more than one who sings love songs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a beautiful voice and plays an instrument well,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they hear your words but do not put them into practice.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10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일어날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예언자가</a:t>
            </a:r>
            <a:r>
              <a:rPr dirty="0"/>
              <a:t> </a:t>
            </a:r>
            <a:r>
              <a:rPr dirty="0" err="1"/>
              <a:t>있었음을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405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all this comes true </a:t>
            </a:r>
            <a:r>
              <a:rPr lang="en-US" altLang="ko-KR" dirty="0"/>
              <a:t>–</a:t>
            </a:r>
            <a:r>
              <a:rPr dirty="0"/>
              <a:t> and it surely will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will know that a prophet has been among them."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나팔소리를</a:t>
            </a:r>
            <a:r>
              <a:rPr dirty="0"/>
              <a:t> </a:t>
            </a:r>
            <a:r>
              <a:rPr dirty="0" err="1"/>
              <a:t>듣고도</a:t>
            </a:r>
            <a:r>
              <a:rPr dirty="0"/>
              <a:t> </a:t>
            </a:r>
            <a:r>
              <a:rPr dirty="0" err="1"/>
              <a:t>경고를</a:t>
            </a:r>
            <a:r>
              <a:rPr dirty="0"/>
              <a:t> </a:t>
            </a:r>
            <a:r>
              <a:rPr dirty="0" err="1"/>
              <a:t>받아들이지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있다면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칼이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빼앗을</a:t>
            </a:r>
            <a:r>
              <a:rPr dirty="0"/>
              <a:t> 때 </a:t>
            </a: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책임이다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067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if anyone hears the trumpet but does not take warning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sword comes and takes his life, his blood will be on his own head.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나팔소리를</a:t>
            </a:r>
            <a:r>
              <a:rPr dirty="0"/>
              <a:t> </a:t>
            </a:r>
            <a:r>
              <a:rPr dirty="0" err="1"/>
              <a:t>듣고도</a:t>
            </a:r>
            <a:r>
              <a:rPr dirty="0"/>
              <a:t> </a:t>
            </a:r>
            <a:r>
              <a:rPr dirty="0" err="1"/>
              <a:t>경고를</a:t>
            </a:r>
            <a:r>
              <a:rPr dirty="0"/>
              <a:t> </a:t>
            </a:r>
            <a:r>
              <a:rPr dirty="0" err="1"/>
              <a:t>받아들이지</a:t>
            </a:r>
            <a:r>
              <a:rPr dirty="0"/>
              <a:t> </a:t>
            </a:r>
            <a:r>
              <a:rPr dirty="0" err="1"/>
              <a:t>않았기에</a:t>
            </a:r>
            <a:r>
              <a:rPr dirty="0"/>
              <a:t> </a:t>
            </a: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책임이다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경고를</a:t>
            </a:r>
            <a:r>
              <a:rPr dirty="0"/>
              <a:t> </a:t>
            </a:r>
            <a:r>
              <a:rPr dirty="0" err="1"/>
              <a:t>받아들이는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구할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802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he heard the sound of the trumpet but did not take warning,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blood will be on his own head. If he had taken warning,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would have saved himself.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5868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파수꾼이</a:t>
            </a:r>
            <a:r>
              <a:rPr dirty="0"/>
              <a:t> </a:t>
            </a:r>
            <a:r>
              <a:rPr dirty="0" err="1"/>
              <a:t>칼이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보고도</a:t>
            </a:r>
            <a:r>
              <a:rPr dirty="0"/>
              <a:t> </a:t>
            </a:r>
            <a:r>
              <a:rPr dirty="0" err="1"/>
              <a:t>나팔을</a:t>
            </a:r>
            <a:r>
              <a:rPr dirty="0"/>
              <a:t> </a:t>
            </a:r>
            <a:r>
              <a:rPr dirty="0" err="1"/>
              <a:t>불지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경고를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않아서</a:t>
            </a:r>
            <a:r>
              <a:rPr dirty="0"/>
              <a:t> </a:t>
            </a:r>
            <a:r>
              <a:rPr dirty="0" err="1"/>
              <a:t>칼이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누구의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빼앗는다면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죄악으로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빼앗기는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죽음의</a:t>
            </a:r>
            <a:r>
              <a:rPr dirty="0"/>
              <a:t> </a:t>
            </a:r>
            <a:r>
              <a:rPr dirty="0" err="1"/>
              <a:t>책임은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그 </a:t>
            </a:r>
            <a:r>
              <a:rPr dirty="0" err="1"/>
              <a:t>파수꾼의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016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the watchman sees the sword coming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does not blow the trumpet to warn the people and the sword comes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takes the life of one of them, that man will be taken away because of his sin,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will hold the watchman accountable for his blood.'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파수꾼으로</a:t>
            </a:r>
            <a:r>
              <a:rPr dirty="0"/>
              <a:t> </a:t>
            </a:r>
            <a:r>
              <a:rPr dirty="0" err="1"/>
              <a:t>삼았다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내 </a:t>
            </a:r>
            <a:r>
              <a:rPr dirty="0" err="1"/>
              <a:t>경고를</a:t>
            </a:r>
            <a:r>
              <a:rPr dirty="0"/>
              <a:t> </a:t>
            </a:r>
            <a:r>
              <a:rPr dirty="0" err="1"/>
              <a:t>들려주어라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840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"Son of man, I have made you a watchman for the house of Israel;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hear the word I speak and give them warning from 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‘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사람이여</a:t>
            </a:r>
            <a:r>
              <a:rPr dirty="0"/>
              <a:t>,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그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행동으로부터</a:t>
            </a:r>
            <a:r>
              <a:rPr dirty="0"/>
              <a:t> </a:t>
            </a:r>
            <a:r>
              <a:rPr dirty="0" err="1"/>
              <a:t>떠나라고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죄로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되겠지만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죽음의</a:t>
            </a:r>
            <a:r>
              <a:rPr dirty="0"/>
              <a:t> </a:t>
            </a:r>
            <a:r>
              <a:rPr dirty="0" err="1"/>
              <a:t>책임은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1240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say to the wicked, `O wicked man, you will surely die,'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do not speak out to dissuade him from his ways,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wicked man will die for his sin,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hold you accountable for his blood.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586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그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경고해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행동으로부터</a:t>
            </a:r>
            <a:r>
              <a:rPr dirty="0"/>
              <a:t> </a:t>
            </a:r>
            <a:r>
              <a:rPr dirty="0" err="1"/>
              <a:t>떠나라고</a:t>
            </a:r>
            <a:r>
              <a:rPr dirty="0"/>
              <a:t> </a:t>
            </a:r>
            <a:r>
              <a:rPr dirty="0" err="1"/>
              <a:t>하는데도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행동으로부터</a:t>
            </a:r>
            <a:r>
              <a:rPr dirty="0"/>
              <a:t> </a:t>
            </a:r>
            <a:r>
              <a:rPr dirty="0" err="1"/>
              <a:t>떠나지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죄로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네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구하게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67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you do warn the wicked man to turn from his ways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does not do so, he will die for his sin,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will have saved yourself.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2259</Words>
  <Application>Microsoft Office PowerPoint</Application>
  <PresentationFormat>와이드스크린</PresentationFormat>
  <Paragraphs>221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131</cp:revision>
  <dcterms:created xsi:type="dcterms:W3CDTF">2019-02-17T10:11:46Z</dcterms:created>
  <dcterms:modified xsi:type="dcterms:W3CDTF">2022-09-07T01:25:04Z</dcterms:modified>
</cp:coreProperties>
</file>