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목자들을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찾아올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양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목자들은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자신들만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양 </a:t>
            </a:r>
            <a:r>
              <a:rPr dirty="0" err="1"/>
              <a:t>떼는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I am against the shepherds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hold them accountable for my flock.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remove them from tending the flock so that the shepherds can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feed themselves. I will rescue my flock from their mouths,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no longer be food for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내 양 떼를 찾아보고 살펴볼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search for my sheep and look after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흩어진</a:t>
            </a:r>
            <a:r>
              <a:rPr dirty="0"/>
              <a:t> </a:t>
            </a:r>
            <a:r>
              <a:rPr dirty="0" err="1"/>
              <a:t>양들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나서듯이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나설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끼고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뿔뿔이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간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22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shepherd looks after his scattered flock when he is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I look after my sheep.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rescue them from all the places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were scattered on a day of clouds and darkness.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1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민족으로부터</a:t>
            </a:r>
            <a:r>
              <a:rPr dirty="0"/>
              <a:t> </a:t>
            </a:r>
            <a:r>
              <a:rPr dirty="0" err="1"/>
              <a:t>데려오고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모아들여서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, </a:t>
            </a:r>
            <a:r>
              <a:rPr dirty="0" err="1"/>
              <a:t>골짜기에서</a:t>
            </a:r>
            <a:r>
              <a:rPr dirty="0"/>
              <a:t>,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주거지에서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43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out from the nations and gather them from the countries,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them into their own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pasture them on the mountains of Israel, in the ravines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all the settlements in the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목초지에서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드러누우며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산지의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초지에서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tend them in a good pasture,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mountain heights of Israel will be their grazing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will lie down in good grazing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they will feed in a rich pasture on the mountains of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8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눕힐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6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tend my sheep and have them lie down,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추방된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데려오며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싸매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6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search for the lost and bring back the strays.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bind up the injured and strengthen the weak,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sleek and the strong I will destroy.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shepherd the flock with justice.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너 내 양 </a:t>
            </a:r>
            <a:r>
              <a:rPr dirty="0" err="1"/>
              <a:t>떼야</a:t>
            </a:r>
            <a:r>
              <a:rPr dirty="0"/>
              <a:t>,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양 </a:t>
            </a:r>
            <a:r>
              <a:rPr dirty="0" err="1"/>
              <a:t>사이에서</a:t>
            </a:r>
            <a:r>
              <a:rPr dirty="0"/>
              <a:t>, </a:t>
            </a:r>
            <a:r>
              <a:rPr dirty="0" err="1"/>
              <a:t>숫양들과</a:t>
            </a:r>
            <a:r>
              <a:rPr dirty="0"/>
              <a:t> </a:t>
            </a:r>
            <a:r>
              <a:rPr dirty="0" err="1"/>
              <a:t>염소들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5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"`As for you, my flock,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judge between one sheep and another,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between rams and goats.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목초지에서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하찮은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풀밭을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짓밟아야만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맑은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하찮은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더럽혀야만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7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enough for you to feed on the good pasture?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you also trample the rest of your pasture with your feet?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enough for you to drink clear water?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you also muddy the rest with your feet?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내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뜯어먹고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내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마셨다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my flock feed on what you have trampled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what you have muddied with your feet?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28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목자들을</a:t>
            </a:r>
            <a:r>
              <a:rPr dirty="0"/>
              <a:t> </a:t>
            </a:r>
            <a:r>
              <a:rPr dirty="0" err="1"/>
              <a:t>대적하며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목자들에게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자신들만</a:t>
            </a:r>
            <a:r>
              <a:rPr dirty="0"/>
              <a:t> </a:t>
            </a:r>
            <a:r>
              <a:rPr dirty="0" err="1"/>
              <a:t>돌보는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목자들에게</a:t>
            </a:r>
            <a:r>
              <a:rPr dirty="0"/>
              <a:t> 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목자들은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먹여야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74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against the shepherds of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prophesy and say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shepherds of Israel who only take care of themselves!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not shepherds take care of the flock?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양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myself will judge between the fat sheep and the lean sheep.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옆구리와</a:t>
            </a:r>
            <a:r>
              <a:rPr dirty="0"/>
              <a:t> </a:t>
            </a:r>
            <a:r>
              <a:rPr dirty="0" err="1"/>
              <a:t>어깨로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뿔로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버렸기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shove with flank and shoulder,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butting all the weak sheep with your horns until you have driven them away,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약탈당하지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양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save my flock, and they will no longer be plundered.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judge between one sheep and another.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5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한 </a:t>
            </a:r>
            <a:r>
              <a:rPr dirty="0" err="1"/>
              <a:t>목자</a:t>
            </a:r>
            <a:r>
              <a:rPr dirty="0"/>
              <a:t>, 곧 내 종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먹이며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place over them one shepherd, my servant David,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tend them; he will tend them and be their shepherd.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나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내 종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8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will be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servant David will be prince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spoken.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맺고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짐승들이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광야에서도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숲 </a:t>
            </a:r>
            <a:r>
              <a:rPr dirty="0" err="1"/>
              <a:t>속에서도</a:t>
            </a:r>
            <a:r>
              <a:rPr dirty="0"/>
              <a:t> 잘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make a covenant of peace with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rid the land of wild beasts so that they may live in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sleep in the forests in safety.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내 산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복되게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복된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bless them and the places surrounding my hill.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down showers in season; there will be showers of blessing.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나무들은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낼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안전할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멍에의</a:t>
            </a:r>
            <a:r>
              <a:rPr dirty="0"/>
              <a:t> </a:t>
            </a:r>
            <a:r>
              <a:rPr dirty="0" err="1"/>
              <a:t>굴레를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trees of the field will yield their fruit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ground will yield its crops; the people will be secure in their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that I am the LORD, when I break the bars of their yoke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rescue them from the hands of those who enslaved them.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저 </a:t>
            </a:r>
            <a:r>
              <a:rPr dirty="0" err="1"/>
              <a:t>민족들에게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약탈당하지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들짐승들도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할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 longer be plundered by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wild animals devour them. They will live in safety,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will make them afraid.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경작지를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provide for them a land renowned for its crops,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no longer be victims of famine in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bear the scorn of the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그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양털로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입지만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정작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eat the curds, clothe yourselves with the wool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slaughter the choice animals, but you do not take care of the flock.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63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, 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I, the LORD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with them and that they, the house of Israel, are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8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내 양, 곧 내 </a:t>
            </a:r>
            <a:r>
              <a:rPr dirty="0" err="1"/>
              <a:t>풀밭의</a:t>
            </a:r>
            <a:r>
              <a:rPr dirty="0"/>
              <a:t> </a:t>
            </a:r>
            <a:r>
              <a:rPr dirty="0" err="1"/>
              <a:t>양이다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백성이고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1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my sheep, the sheep of my pasture, are people, and I am your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치료해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싸매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추방된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찾아오지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잔인하게</a:t>
            </a:r>
            <a:r>
              <a:rPr dirty="0"/>
              <a:t> </a:t>
            </a:r>
            <a:r>
              <a:rPr dirty="0" err="1"/>
              <a:t>다스렸다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9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strengthened the weak or healed the sick or bound up the injured.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brought back the strays or searched for the lost.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ruled them harshly and brutally.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뿔뿔이</a:t>
            </a:r>
            <a:r>
              <a:rPr dirty="0"/>
              <a:t> </a:t>
            </a:r>
            <a:r>
              <a:rPr dirty="0" err="1"/>
              <a:t>흩어졌고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흩어지자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들짐승들의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were scattered because there was no shepherd,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were scattered they became food for all the wild animals.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양 </a:t>
            </a:r>
            <a:r>
              <a:rPr dirty="0" err="1"/>
              <a:t>떼가</a:t>
            </a:r>
            <a:r>
              <a:rPr dirty="0"/>
              <a:t> 온 </a:t>
            </a:r>
            <a:r>
              <a:rPr dirty="0" err="1"/>
              <a:t>산들에서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헤매며</a:t>
            </a:r>
            <a:r>
              <a:rPr dirty="0"/>
              <a:t> </a:t>
            </a:r>
            <a:r>
              <a:rPr dirty="0" err="1"/>
              <a:t>돌아다녔다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양 </a:t>
            </a:r>
            <a:r>
              <a:rPr dirty="0" err="1"/>
              <a:t>떼가</a:t>
            </a:r>
            <a:r>
              <a:rPr dirty="0"/>
              <a:t> 온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흩어졌지만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문의하지도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찾아보지도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7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sheep wandered over all the mountains and on every high hill.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scattered over the whole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searched or looked for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목자들아, 여호와의 말씀을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"`Therefore, you shepherds, hear the word of the LORD: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내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약탈물이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들짐승들의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또 내 </a:t>
            </a:r>
            <a:r>
              <a:rPr dirty="0" err="1"/>
              <a:t>목자들은</a:t>
            </a:r>
            <a:r>
              <a:rPr dirty="0"/>
              <a:t> 내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자신만</a:t>
            </a:r>
            <a:r>
              <a:rPr dirty="0"/>
              <a:t> </a:t>
            </a:r>
            <a:r>
              <a:rPr dirty="0" err="1"/>
              <a:t>돌보고</a:t>
            </a:r>
            <a:r>
              <a:rPr dirty="0"/>
              <a:t> 내 양 </a:t>
            </a:r>
            <a:r>
              <a:rPr dirty="0" err="1"/>
              <a:t>떼는</a:t>
            </a:r>
            <a:r>
              <a:rPr dirty="0"/>
              <a:t> </a:t>
            </a:r>
            <a:r>
              <a:rPr dirty="0" err="1"/>
              <a:t>먹이지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my flock lacks a shepherd and so has been plundered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become food for all the wild animals,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my shepherds did not search for my flock but cared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themselves rather than for my flock,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그러므로 목자들아, 여호와의 말씀을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therefore, O shepherds, hear the word of the LORD: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1929</Words>
  <Application>Microsoft Office PowerPoint</Application>
  <PresentationFormat>와이드스크린</PresentationFormat>
  <Paragraphs>197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2022-09-07T02:23:37Z</dcterms:modified>
</cp:coreProperties>
</file>