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word of the LORD came to me: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810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주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“나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있음에도</a:t>
            </a:r>
            <a:r>
              <a:rPr dirty="0"/>
              <a:t> </a:t>
            </a:r>
            <a:r>
              <a:rPr dirty="0" err="1"/>
              <a:t>불구하고</a:t>
            </a:r>
            <a:r>
              <a:rPr dirty="0"/>
              <a:t> ‘두 </a:t>
            </a:r>
            <a:r>
              <a:rPr dirty="0" err="1"/>
              <a:t>민족과</a:t>
            </a:r>
            <a:r>
              <a:rPr dirty="0"/>
              <a:t> 두 </a:t>
            </a:r>
            <a:r>
              <a:rPr dirty="0" err="1"/>
              <a:t>나라가</a:t>
            </a:r>
            <a:r>
              <a:rPr dirty="0"/>
              <a:t> 내 </a:t>
            </a:r>
            <a:r>
              <a:rPr dirty="0" err="1"/>
              <a:t>것이니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차지할</a:t>
            </a:r>
            <a:r>
              <a:rPr dirty="0"/>
              <a:t>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057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"`Because you have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"These two nations and countries will be ours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 will take possession of them," even though I the LORD was there,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655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내 </a:t>
            </a:r>
            <a:r>
              <a:rPr dirty="0" err="1"/>
              <a:t>삶을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맹세한다</a:t>
            </a:r>
            <a:r>
              <a:rPr dirty="0"/>
              <a:t>.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미워했기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주었던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분노와</a:t>
            </a:r>
            <a:r>
              <a:rPr dirty="0"/>
              <a:t> 네 </a:t>
            </a:r>
            <a:r>
              <a:rPr dirty="0" err="1"/>
              <a:t>열망에</a:t>
            </a:r>
            <a:r>
              <a:rPr dirty="0"/>
              <a:t> </a:t>
            </a:r>
            <a:r>
              <a:rPr dirty="0" err="1"/>
              <a:t>따라서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행할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나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심판할</a:t>
            </a:r>
            <a:r>
              <a:rPr dirty="0"/>
              <a:t> 때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드러낼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3706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as surely as I live, declares the Sovereign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treat you in accordance with the anger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jealousy you showed in your hatred of them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make myself known among them when I judge you.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</a:t>
            </a:r>
            <a:r>
              <a:rPr dirty="0" err="1"/>
              <a:t>됐고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넘겨져서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삼켰다’라고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산들에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모욕을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들었다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494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will know that I the LORD have heard all the contemptible things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said against the mountains of Israel.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said, "They have been laid waste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have been given over to us to devour."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94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입으로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대적해서</a:t>
            </a:r>
            <a:r>
              <a:rPr dirty="0"/>
              <a:t> </a:t>
            </a:r>
            <a:r>
              <a:rPr dirty="0" err="1"/>
              <a:t>자랑하고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대적해서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한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들었다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628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boasted against me and spoke against me without restraint,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heard it.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94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온 </a:t>
            </a:r>
            <a:r>
              <a:rPr dirty="0" err="1"/>
              <a:t>세상이</a:t>
            </a:r>
            <a:r>
              <a:rPr dirty="0"/>
              <a:t> </a:t>
            </a:r>
            <a:r>
              <a:rPr dirty="0" err="1"/>
              <a:t>기뻐할</a:t>
            </a:r>
            <a:r>
              <a:rPr dirty="0"/>
              <a:t> 때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황폐하게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184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Sovereign LORD says: While the whole earth rejoices,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make you desolate.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족속의</a:t>
            </a:r>
            <a:r>
              <a:rPr dirty="0"/>
              <a:t> </a:t>
            </a:r>
            <a:r>
              <a:rPr dirty="0" err="1"/>
              <a:t>유산이</a:t>
            </a:r>
            <a:r>
              <a:rPr dirty="0"/>
              <a:t> </a:t>
            </a:r>
            <a:r>
              <a:rPr dirty="0" err="1"/>
              <a:t>황폐하게</a:t>
            </a:r>
            <a:r>
              <a:rPr dirty="0"/>
              <a:t> 된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기뻐한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세일</a:t>
            </a:r>
            <a:r>
              <a:rPr dirty="0"/>
              <a:t> </a:t>
            </a:r>
            <a:r>
              <a:rPr dirty="0" err="1"/>
              <a:t>산아</a:t>
            </a:r>
            <a:r>
              <a:rPr dirty="0"/>
              <a:t>, </a:t>
            </a:r>
            <a:r>
              <a:rPr dirty="0" err="1"/>
              <a:t>너와</a:t>
            </a:r>
            <a:r>
              <a:rPr dirty="0"/>
              <a:t> 온 </a:t>
            </a:r>
            <a:r>
              <a:rPr dirty="0" err="1"/>
              <a:t>에돔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다 </a:t>
            </a:r>
            <a:r>
              <a:rPr dirty="0" err="1"/>
              <a:t>황폐하게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307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rejoiced when the inheritance of the house of Israel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became desolate, that is how I will treat you.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be desolate, O Mount Seir, you and all of Edom.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will know that I am the LORD.'"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“사람아, 너는 세일 산을 향해서 예언해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"Son of man, set your face against Mount Seir; prophesy against 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363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말하여라</a:t>
            </a:r>
            <a:r>
              <a:rPr dirty="0"/>
              <a:t>. ‘주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세일</a:t>
            </a:r>
            <a:r>
              <a:rPr dirty="0"/>
              <a:t> </a:t>
            </a:r>
            <a:r>
              <a:rPr dirty="0" err="1"/>
              <a:t>산아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대적한다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뻗쳐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대적하고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해 </a:t>
            </a:r>
            <a:r>
              <a:rPr dirty="0" err="1"/>
              <a:t>황무지로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80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say: `This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against you, Mount Seir,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stretch out my hand against you and make you a desolate waste.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567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성읍들을</a:t>
            </a:r>
            <a:r>
              <a:rPr dirty="0"/>
              <a:t> </a:t>
            </a:r>
            <a:r>
              <a:rPr dirty="0" err="1"/>
              <a:t>폐허로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황무지가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006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turn your towns into ruins and you will be desolate.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will know that I am the LORD.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53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오래전부터</a:t>
            </a:r>
            <a:r>
              <a:rPr dirty="0"/>
              <a:t> </a:t>
            </a:r>
            <a:r>
              <a:rPr dirty="0" err="1"/>
              <a:t>적대감을</a:t>
            </a:r>
            <a:r>
              <a:rPr dirty="0"/>
              <a:t> </a:t>
            </a:r>
            <a:r>
              <a:rPr dirty="0" err="1"/>
              <a:t>품고</a:t>
            </a:r>
            <a:r>
              <a:rPr dirty="0"/>
              <a:t> </a:t>
            </a:r>
            <a:r>
              <a:rPr dirty="0" err="1"/>
              <a:t>있었고</a:t>
            </a:r>
            <a:r>
              <a:rPr dirty="0"/>
              <a:t> 또 </a:t>
            </a:r>
            <a:r>
              <a:rPr dirty="0" err="1"/>
              <a:t>죄의</a:t>
            </a:r>
            <a:r>
              <a:rPr dirty="0"/>
              <a:t> </a:t>
            </a:r>
            <a:r>
              <a:rPr dirty="0" err="1"/>
              <a:t>끝이</a:t>
            </a:r>
            <a:r>
              <a:rPr dirty="0"/>
              <a:t> </a:t>
            </a:r>
            <a:r>
              <a:rPr dirty="0" err="1"/>
              <a:t>이르렀을</a:t>
            </a:r>
            <a:r>
              <a:rPr dirty="0"/>
              <a:t> 때,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재앙의</a:t>
            </a:r>
            <a:r>
              <a:rPr dirty="0"/>
              <a:t> 때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자손을</a:t>
            </a:r>
            <a:r>
              <a:rPr dirty="0"/>
              <a:t> </a:t>
            </a:r>
            <a:r>
              <a:rPr dirty="0" err="1"/>
              <a:t>칼의</a:t>
            </a:r>
            <a:r>
              <a:rPr dirty="0"/>
              <a:t> </a:t>
            </a:r>
            <a:r>
              <a:rPr dirty="0" err="1"/>
              <a:t>힘에</a:t>
            </a:r>
            <a:r>
              <a:rPr dirty="0"/>
              <a:t> </a:t>
            </a:r>
            <a:r>
              <a:rPr dirty="0" err="1"/>
              <a:t>넘겨주었기</a:t>
            </a:r>
            <a:r>
              <a:rPr dirty="0"/>
              <a:t> </a:t>
            </a:r>
            <a:r>
              <a:rPr dirty="0" err="1"/>
              <a:t>때문에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452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"`Because you harbored an ancient hostility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delivered the Israelites over to the sword at the time of their calamity,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time their punishment reached its climax,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039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내 </a:t>
            </a:r>
            <a:r>
              <a:rPr dirty="0" err="1"/>
              <a:t>삶을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맹세한다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예비할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피가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따를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미워하지</a:t>
            </a:r>
            <a:r>
              <a:rPr dirty="0"/>
              <a:t> </a:t>
            </a:r>
            <a:r>
              <a:rPr dirty="0" err="1"/>
              <a:t>않았기에</a:t>
            </a:r>
            <a:r>
              <a:rPr dirty="0"/>
              <a:t> </a:t>
            </a:r>
            <a:r>
              <a:rPr dirty="0" err="1"/>
              <a:t>피가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따를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146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as surely as I live, declares the Sovereign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give you over to bloodshed and it will pursue you.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you did not hate bloodshed, bloodshed will pursue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594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세일</a:t>
            </a:r>
            <a:r>
              <a:rPr dirty="0"/>
              <a:t> </a:t>
            </a:r>
            <a:r>
              <a:rPr dirty="0" err="1"/>
              <a:t>산을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해 </a:t>
            </a:r>
            <a:r>
              <a:rPr dirty="0" err="1"/>
              <a:t>황무지로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오고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죽일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731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make Mount Seir a desolate waste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cut off from it all who come and go.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산을</a:t>
            </a:r>
            <a:r>
              <a:rPr dirty="0"/>
              <a:t> </a:t>
            </a:r>
            <a:r>
              <a:rPr dirty="0" err="1"/>
              <a:t>학살당한</a:t>
            </a:r>
            <a:r>
              <a:rPr dirty="0"/>
              <a:t> </a:t>
            </a:r>
            <a:r>
              <a:rPr dirty="0" err="1"/>
              <a:t>사람들로</a:t>
            </a:r>
            <a:r>
              <a:rPr dirty="0"/>
              <a:t> </a:t>
            </a:r>
            <a:r>
              <a:rPr dirty="0" err="1"/>
              <a:t>채울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학살당한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네 </a:t>
            </a:r>
            <a:r>
              <a:rPr dirty="0" err="1"/>
              <a:t>언덕과</a:t>
            </a:r>
            <a:r>
              <a:rPr dirty="0"/>
              <a:t> 네 </a:t>
            </a:r>
            <a:r>
              <a:rPr dirty="0" err="1"/>
              <a:t>골짜기와</a:t>
            </a:r>
            <a:r>
              <a:rPr dirty="0"/>
              <a:t> 네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시내에</a:t>
            </a:r>
            <a:r>
              <a:rPr dirty="0"/>
              <a:t> </a:t>
            </a:r>
            <a:r>
              <a:rPr dirty="0" err="1"/>
              <a:t>넘어져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34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fill your mountains with the slain;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killed by the sword will fall on your hills and in your valleys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all your ravines.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726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폐허로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네 </a:t>
            </a:r>
            <a:r>
              <a:rPr dirty="0" err="1"/>
              <a:t>성읍들에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99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make you desolate forever; your towns will not be inhabited.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will know that I am the LORD.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854</Words>
  <Application>Microsoft Office PowerPoint</Application>
  <PresentationFormat>와이드스크린</PresentationFormat>
  <Paragraphs>88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129</cp:revision>
  <dcterms:created xsi:type="dcterms:W3CDTF">2019-02-17T10:11:46Z</dcterms:created>
  <dcterms:modified xsi:type="dcterms:W3CDTF">2022-09-07T02:27:06Z</dcterms:modified>
</cp:coreProperties>
</file>