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4" d="100"/>
          <a:sy n="104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476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“너 </a:t>
            </a:r>
            <a:r>
              <a:rPr dirty="0" err="1"/>
              <a:t>사람아</a:t>
            </a:r>
            <a:r>
              <a:rPr dirty="0"/>
              <a:t>,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산들을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예언해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산들아</a:t>
            </a:r>
            <a:r>
              <a:rPr dirty="0"/>
              <a:t>,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들으라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058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"Son of man, prophesy to the mountains of Israel and say,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`O mountains of Israel, hear the word of the LORD.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700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,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족속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,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수가</a:t>
            </a:r>
            <a:r>
              <a:rPr dirty="0"/>
              <a:t> </a:t>
            </a:r>
            <a:r>
              <a:rPr dirty="0" err="1"/>
              <a:t>많아지게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성읍들에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살게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</a:t>
            </a:r>
            <a:r>
              <a:rPr dirty="0" err="1"/>
              <a:t>폐허가</a:t>
            </a:r>
            <a:r>
              <a:rPr dirty="0"/>
              <a:t> 된 </a:t>
            </a:r>
            <a:r>
              <a:rPr dirty="0" err="1"/>
              <a:t>곳들은</a:t>
            </a:r>
            <a:r>
              <a:rPr dirty="0"/>
              <a:t> </a:t>
            </a:r>
            <a:r>
              <a:rPr dirty="0" err="1"/>
              <a:t>재건될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982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will multiply the number of people upon you,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the whole house of Israel. The towns will be inhabited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ruins rebuilt.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1332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가축의</a:t>
            </a:r>
            <a:r>
              <a:rPr dirty="0"/>
              <a:t> </a:t>
            </a:r>
            <a:r>
              <a:rPr dirty="0" err="1"/>
              <a:t>수를</a:t>
            </a:r>
            <a:r>
              <a:rPr dirty="0"/>
              <a:t> </a:t>
            </a:r>
            <a:r>
              <a:rPr dirty="0" err="1"/>
              <a:t>늘어나게</a:t>
            </a:r>
            <a:r>
              <a:rPr dirty="0"/>
              <a:t> 해 </a:t>
            </a:r>
            <a:r>
              <a:rPr dirty="0" err="1"/>
              <a:t>주고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많아지고</a:t>
            </a:r>
            <a:r>
              <a:rPr dirty="0"/>
              <a:t> </a:t>
            </a:r>
            <a:r>
              <a:rPr dirty="0" err="1"/>
              <a:t>번성할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예전처럼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살게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이전보다</a:t>
            </a:r>
            <a:r>
              <a:rPr dirty="0"/>
              <a:t> 더 </a:t>
            </a:r>
            <a:r>
              <a:rPr dirty="0" err="1"/>
              <a:t>좋게</a:t>
            </a:r>
            <a:r>
              <a:rPr dirty="0"/>
              <a:t> 해 줄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여호와임을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3433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increase the number of men and animals upon you,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will be fruitful and become numerous.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settle people on you as in the past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will make you prosper more than before.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you will know that I am the LORD.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3631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, 곧 내 </a:t>
            </a:r>
            <a:r>
              <a:rPr dirty="0" err="1"/>
              <a:t>백성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다니게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차지할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유산이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다시는</a:t>
            </a:r>
            <a:r>
              <a:rPr dirty="0"/>
              <a:t> </a:t>
            </a:r>
            <a:r>
              <a:rPr dirty="0" err="1"/>
              <a:t>그들로</a:t>
            </a:r>
            <a:r>
              <a:rPr dirty="0"/>
              <a:t> </a:t>
            </a:r>
            <a:r>
              <a:rPr dirty="0" err="1"/>
              <a:t>하여금</a:t>
            </a:r>
            <a:r>
              <a:rPr dirty="0"/>
              <a:t> </a:t>
            </a:r>
            <a:r>
              <a:rPr dirty="0" err="1"/>
              <a:t>자식을</a:t>
            </a:r>
            <a:r>
              <a:rPr dirty="0"/>
              <a:t> </a:t>
            </a:r>
            <a:r>
              <a:rPr dirty="0" err="1"/>
              <a:t>잃게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858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cause people, my people Israel, to walk upon you.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possess you, and you will be their inheritance;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never again deprive them of their children.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6973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나 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집어삼키고</a:t>
            </a:r>
            <a:r>
              <a:rPr dirty="0"/>
              <a:t> 네 </a:t>
            </a:r>
            <a:r>
              <a:rPr dirty="0" err="1"/>
              <a:t>민족으로</a:t>
            </a:r>
            <a:r>
              <a:rPr dirty="0"/>
              <a:t> </a:t>
            </a:r>
            <a:r>
              <a:rPr dirty="0" err="1"/>
              <a:t>하여금</a:t>
            </a:r>
            <a:r>
              <a:rPr dirty="0"/>
              <a:t> </a:t>
            </a:r>
            <a:r>
              <a:rPr dirty="0" err="1"/>
              <a:t>백성을</a:t>
            </a:r>
            <a:r>
              <a:rPr dirty="0"/>
              <a:t> </a:t>
            </a:r>
            <a:r>
              <a:rPr dirty="0" err="1"/>
              <a:t>잃게</a:t>
            </a:r>
            <a:r>
              <a:rPr dirty="0"/>
              <a:t> </a:t>
            </a:r>
            <a:r>
              <a:rPr dirty="0" err="1"/>
              <a:t>한다’라고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말하기</a:t>
            </a:r>
            <a:r>
              <a:rPr dirty="0"/>
              <a:t> </a:t>
            </a:r>
            <a:r>
              <a:rPr dirty="0" err="1"/>
              <a:t>때문에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337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"`This is what the Sovereign LORD says: Because people say to you,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devour men and deprive your nation of its children,"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네가</a:t>
            </a:r>
            <a:r>
              <a:rPr dirty="0"/>
              <a:t> 더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집어삼키지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네 </a:t>
            </a:r>
            <a:r>
              <a:rPr dirty="0" err="1"/>
              <a:t>민족이</a:t>
            </a:r>
            <a:r>
              <a:rPr dirty="0"/>
              <a:t> </a:t>
            </a:r>
            <a:r>
              <a:rPr dirty="0" err="1"/>
              <a:t>다시는</a:t>
            </a:r>
            <a:r>
              <a:rPr dirty="0"/>
              <a:t> </a:t>
            </a:r>
            <a:r>
              <a:rPr dirty="0" err="1"/>
              <a:t>백성을</a:t>
            </a:r>
            <a:r>
              <a:rPr dirty="0"/>
              <a:t> </a:t>
            </a:r>
            <a:r>
              <a:rPr dirty="0" err="1"/>
              <a:t>잃지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주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268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you will no longer devour men or make your nation childless,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declares the Sovereign LORD.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7969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더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민족들의</a:t>
            </a:r>
            <a:r>
              <a:rPr dirty="0"/>
              <a:t> </a:t>
            </a:r>
            <a:r>
              <a:rPr dirty="0" err="1"/>
              <a:t>모욕을</a:t>
            </a:r>
            <a:r>
              <a:rPr dirty="0"/>
              <a:t> </a:t>
            </a:r>
            <a:r>
              <a:rPr dirty="0" err="1"/>
              <a:t>듣지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더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백성들의</a:t>
            </a:r>
            <a:r>
              <a:rPr dirty="0"/>
              <a:t> </a:t>
            </a:r>
            <a:r>
              <a:rPr dirty="0" err="1"/>
              <a:t>조롱을</a:t>
            </a:r>
            <a:r>
              <a:rPr dirty="0"/>
              <a:t> </a:t>
            </a:r>
            <a:r>
              <a:rPr dirty="0" err="1"/>
              <a:t>당하지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더 </a:t>
            </a:r>
            <a:r>
              <a:rPr dirty="0" err="1"/>
              <a:t>이상</a:t>
            </a:r>
            <a:r>
              <a:rPr dirty="0"/>
              <a:t> 네 </a:t>
            </a:r>
            <a:r>
              <a:rPr dirty="0" err="1"/>
              <a:t>민족을</a:t>
            </a:r>
            <a:r>
              <a:rPr dirty="0"/>
              <a:t> </a:t>
            </a:r>
            <a:r>
              <a:rPr dirty="0" err="1"/>
              <a:t>넘어뜨리게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667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longer will I make you hear the taunts of the nations,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no longer will you suffer the scorn of the peoples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cause your nation to fall, declares the Sovereign LORD.'"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여호와의 말씀이 내게 임해 말씀하셨다.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Again the word of the LORD came to me: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/>
              <a:t>“</a:t>
            </a:r>
            <a:r>
              <a:rPr dirty="0" err="1"/>
              <a:t>사람아</a:t>
            </a:r>
            <a:r>
              <a:rPr dirty="0"/>
              <a:t>,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족속이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살고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때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행동과</a:t>
            </a:r>
            <a:r>
              <a:rPr dirty="0"/>
              <a:t> </a:t>
            </a:r>
            <a:r>
              <a:rPr dirty="0" err="1"/>
              <a:t>행위로</a:t>
            </a:r>
            <a:r>
              <a:rPr dirty="0"/>
              <a:t> 그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더럽혔다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행동은</a:t>
            </a:r>
            <a:r>
              <a:rPr dirty="0"/>
              <a:t> </a:t>
            </a:r>
            <a:r>
              <a:rPr dirty="0" err="1"/>
              <a:t>내게는</a:t>
            </a:r>
            <a:r>
              <a:rPr dirty="0"/>
              <a:t> </a:t>
            </a:r>
            <a:r>
              <a:rPr dirty="0" err="1"/>
              <a:t>월경하는</a:t>
            </a:r>
            <a:r>
              <a:rPr dirty="0"/>
              <a:t> </a:t>
            </a:r>
            <a:r>
              <a:rPr dirty="0" err="1"/>
              <a:t>정결하지</a:t>
            </a:r>
            <a:r>
              <a:rPr dirty="0"/>
              <a:t> </a:t>
            </a:r>
            <a:r>
              <a:rPr dirty="0" err="1"/>
              <a:t>못한</a:t>
            </a:r>
            <a:r>
              <a:rPr dirty="0"/>
              <a:t> </a:t>
            </a:r>
            <a:r>
              <a:rPr dirty="0" err="1"/>
              <a:t>여자와</a:t>
            </a:r>
            <a:r>
              <a:rPr dirty="0"/>
              <a:t> </a:t>
            </a:r>
            <a:r>
              <a:rPr dirty="0" err="1"/>
              <a:t>같았다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591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"Son of man, when the people of Israel were living in their own land,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defiled it by their conduct and their actions.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conduct was like a woman's monthly uncleanness in my sight.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4995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그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흘린</a:t>
            </a:r>
            <a:r>
              <a:rPr dirty="0"/>
              <a:t> 피 </a:t>
            </a:r>
            <a:r>
              <a:rPr dirty="0" err="1"/>
              <a:t>때문에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그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자신들의</a:t>
            </a:r>
            <a:r>
              <a:rPr dirty="0"/>
              <a:t> </a:t>
            </a:r>
            <a:r>
              <a:rPr dirty="0" err="1"/>
              <a:t>우상들로</a:t>
            </a:r>
            <a:r>
              <a:rPr dirty="0"/>
              <a:t> </a:t>
            </a:r>
            <a:r>
              <a:rPr dirty="0" err="1"/>
              <a:t>더럽혔기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진노를</a:t>
            </a:r>
            <a:r>
              <a:rPr dirty="0"/>
              <a:t> </a:t>
            </a:r>
            <a:r>
              <a:rPr dirty="0" err="1"/>
              <a:t>쏟아</a:t>
            </a:r>
            <a:r>
              <a:rPr dirty="0"/>
              <a:t> </a:t>
            </a:r>
            <a:r>
              <a:rPr dirty="0" err="1"/>
              <a:t>부은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367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I poured out my wrath on them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they had shed blood in the land and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they had defiled it with their idols.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23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민족들</a:t>
            </a:r>
            <a:r>
              <a:rPr dirty="0"/>
              <a:t> </a:t>
            </a:r>
            <a:r>
              <a:rPr dirty="0" err="1"/>
              <a:t>가운데로</a:t>
            </a:r>
            <a:r>
              <a:rPr dirty="0"/>
              <a:t> </a:t>
            </a:r>
            <a:r>
              <a:rPr dirty="0" err="1"/>
              <a:t>흩어</a:t>
            </a:r>
            <a:r>
              <a:rPr dirty="0"/>
              <a:t> </a:t>
            </a:r>
            <a:r>
              <a:rPr dirty="0" err="1"/>
              <a:t>버렸고</a:t>
            </a:r>
            <a:r>
              <a:rPr dirty="0"/>
              <a:t> </a:t>
            </a:r>
            <a:r>
              <a:rPr dirty="0" err="1"/>
              <a:t>나라들</a:t>
            </a:r>
            <a:r>
              <a:rPr dirty="0"/>
              <a:t> </a:t>
            </a:r>
            <a:r>
              <a:rPr dirty="0" err="1"/>
              <a:t>사이로</a:t>
            </a:r>
            <a:r>
              <a:rPr dirty="0"/>
              <a:t> </a:t>
            </a:r>
            <a:r>
              <a:rPr dirty="0" err="1"/>
              <a:t>퍼지게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행동과</a:t>
            </a:r>
            <a:r>
              <a:rPr dirty="0"/>
              <a:t> </a:t>
            </a:r>
            <a:r>
              <a:rPr dirty="0" err="1"/>
              <a:t>행위대로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심판했다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699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dispersed them among the nations,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were scattered through the countries;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judged them according to their conduct and their actions.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7771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주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“‘</a:t>
            </a:r>
            <a:r>
              <a:rPr dirty="0" err="1"/>
              <a:t>아하</a:t>
            </a:r>
            <a:r>
              <a:rPr dirty="0"/>
              <a:t>! </a:t>
            </a:r>
            <a:r>
              <a:rPr dirty="0" err="1"/>
              <a:t>오래전부터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높은</a:t>
            </a:r>
            <a:r>
              <a:rPr dirty="0"/>
              <a:t> </a:t>
            </a:r>
            <a:r>
              <a:rPr dirty="0" err="1"/>
              <a:t>곳이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차지가</a:t>
            </a:r>
            <a:r>
              <a:rPr dirty="0"/>
              <a:t> </a:t>
            </a:r>
            <a:r>
              <a:rPr dirty="0" err="1"/>
              <a:t>됐다’라고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원수가</a:t>
            </a:r>
            <a:r>
              <a:rPr dirty="0"/>
              <a:t> </a:t>
            </a:r>
            <a:r>
              <a:rPr dirty="0" err="1"/>
              <a:t>너희에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말했으니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567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Sovereign LORD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enemy said of you,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"Aha! The ancient heights have become our possession."'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2874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/>
              <a:t>‘</a:t>
            </a:r>
            <a:r>
              <a:rPr dirty="0" err="1"/>
              <a:t>이들은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백성이지만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땅으로부터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떠났다’라고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그들에</a:t>
            </a:r>
            <a:r>
              <a:rPr dirty="0"/>
              <a:t> </a:t>
            </a:r>
            <a:r>
              <a:rPr dirty="0" err="1"/>
              <a:t>관해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그곳으로</a:t>
            </a:r>
            <a:r>
              <a:rPr dirty="0"/>
              <a:t> </a:t>
            </a:r>
            <a:r>
              <a:rPr dirty="0" err="1"/>
              <a:t>갔던</a:t>
            </a:r>
            <a:r>
              <a:rPr dirty="0"/>
              <a:t> </a:t>
            </a:r>
            <a:r>
              <a:rPr dirty="0" err="1"/>
              <a:t>민족들에게로</a:t>
            </a:r>
            <a:r>
              <a:rPr dirty="0"/>
              <a:t> </a:t>
            </a:r>
            <a:r>
              <a:rPr dirty="0" err="1"/>
              <a:t>친히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내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모독했다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141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wherever they went among the nations they profaned my holy name,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it was said of them, `These are the LORD's people,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yet they had to leave his land.'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792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그곳으로</a:t>
            </a:r>
            <a:r>
              <a:rPr dirty="0"/>
              <a:t> </a:t>
            </a:r>
            <a:r>
              <a:rPr dirty="0" err="1"/>
              <a:t>갔던</a:t>
            </a:r>
            <a:r>
              <a:rPr dirty="0"/>
              <a:t> </a:t>
            </a:r>
            <a:r>
              <a:rPr dirty="0" err="1"/>
              <a:t>민족들</a:t>
            </a:r>
            <a:r>
              <a:rPr dirty="0"/>
              <a:t> </a:t>
            </a:r>
            <a:r>
              <a:rPr dirty="0" err="1"/>
              <a:t>사이에서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족속이</a:t>
            </a:r>
            <a:r>
              <a:rPr dirty="0"/>
              <a:t> </a:t>
            </a:r>
            <a:r>
              <a:rPr dirty="0" err="1"/>
              <a:t>모독한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자비를</a:t>
            </a:r>
            <a:r>
              <a:rPr dirty="0"/>
              <a:t> </a:t>
            </a:r>
            <a:r>
              <a:rPr dirty="0" err="1"/>
              <a:t>베풀었다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091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had concern for my holy name,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the house of Israel profaned among the nations where they had gone.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족속에게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족속아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위해서가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그곳으로</a:t>
            </a:r>
            <a:r>
              <a:rPr dirty="0"/>
              <a:t> </a:t>
            </a:r>
            <a:r>
              <a:rPr dirty="0" err="1"/>
              <a:t>갔던</a:t>
            </a:r>
            <a:r>
              <a:rPr dirty="0"/>
              <a:t> </a:t>
            </a:r>
            <a:r>
              <a:rPr dirty="0" err="1"/>
              <a:t>민족들</a:t>
            </a:r>
            <a:r>
              <a:rPr dirty="0"/>
              <a:t> </a:t>
            </a:r>
            <a:r>
              <a:rPr dirty="0" err="1"/>
              <a:t>사이에서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모독한</a:t>
            </a:r>
            <a:r>
              <a:rPr dirty="0"/>
              <a:t> 내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이름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7840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"Therefore say to the house of Israel,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`This is what the Sovereign LORD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is not for your sake, O house of Israel,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I am going to do these things, but for the sake of my holy name,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you have profaned among the nations where you have gone.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5172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더럽히고</a:t>
            </a:r>
            <a:r>
              <a:rPr dirty="0"/>
              <a:t> </a:t>
            </a:r>
            <a:r>
              <a:rPr dirty="0" err="1"/>
              <a:t>민족들</a:t>
            </a:r>
            <a:r>
              <a:rPr dirty="0"/>
              <a:t> </a:t>
            </a:r>
            <a:r>
              <a:rPr dirty="0" err="1"/>
              <a:t>사이에서</a:t>
            </a:r>
            <a:r>
              <a:rPr dirty="0"/>
              <a:t> </a:t>
            </a:r>
            <a:r>
              <a:rPr dirty="0" err="1"/>
              <a:t>더럽혀진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위대한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거룩하게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보는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내 </a:t>
            </a:r>
            <a:r>
              <a:rPr dirty="0" err="1"/>
              <a:t>거룩함을</a:t>
            </a:r>
            <a:r>
              <a:rPr dirty="0"/>
              <a:t> </a:t>
            </a:r>
            <a:r>
              <a:rPr dirty="0" err="1"/>
              <a:t>보여</a:t>
            </a:r>
            <a:r>
              <a:rPr dirty="0"/>
              <a:t> 줄 때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여호와임을</a:t>
            </a:r>
            <a:r>
              <a:rPr dirty="0"/>
              <a:t> 그 </a:t>
            </a:r>
            <a:r>
              <a:rPr dirty="0" err="1"/>
              <a:t>민족들은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 주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7424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show the holiness of my great name,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has been profaned among the nations,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name you have profaned among them.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nations will know that I am the LORD, declares the Sovereign LORD,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I show myself holy through you before their eyes.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저 </a:t>
            </a:r>
            <a:r>
              <a:rPr dirty="0" err="1"/>
              <a:t>민족들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데려오고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나라에서</a:t>
            </a:r>
            <a:r>
              <a:rPr dirty="0"/>
              <a:t> </a:t>
            </a:r>
            <a:r>
              <a:rPr dirty="0" err="1"/>
              <a:t>모아들여</a:t>
            </a:r>
            <a:r>
              <a:rPr dirty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땅으로</a:t>
            </a:r>
            <a:r>
              <a:rPr dirty="0"/>
              <a:t> </a:t>
            </a:r>
            <a:r>
              <a:rPr dirty="0" err="1"/>
              <a:t>데려갈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485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"`For I will take you out of the nations;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gather you from all the countries and bring you back into your own land.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깨끗한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뿌릴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깨끗해질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더러움과</a:t>
            </a:r>
            <a:r>
              <a:rPr dirty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우상들로부터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깨끗하게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785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sprinkle clean water on you, and you will be clean;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cleanse you from all your impurities and from all your idols.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2041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새로운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주고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새로운</a:t>
            </a:r>
            <a:r>
              <a:rPr dirty="0"/>
              <a:t> </a:t>
            </a:r>
            <a:r>
              <a:rPr dirty="0" err="1"/>
              <a:t>영을</a:t>
            </a:r>
            <a:r>
              <a:rPr dirty="0"/>
              <a:t> 줄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육신으로부터</a:t>
            </a:r>
            <a:r>
              <a:rPr dirty="0"/>
              <a:t> </a:t>
            </a:r>
            <a:r>
              <a:rPr dirty="0" err="1"/>
              <a:t>돌과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굳은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없애고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살처럼</a:t>
            </a:r>
            <a:r>
              <a:rPr dirty="0"/>
              <a:t> </a:t>
            </a:r>
            <a:r>
              <a:rPr dirty="0" err="1"/>
              <a:t>부드러운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줄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685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give you a new heart and put a new spirit in you;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remove from you your heart of stone and give you a heart of flesh.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180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내 </a:t>
            </a:r>
            <a:r>
              <a:rPr dirty="0" err="1"/>
              <a:t>성령을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주어서</a:t>
            </a:r>
            <a:r>
              <a:rPr dirty="0"/>
              <a:t> </a:t>
            </a:r>
            <a:r>
              <a:rPr dirty="0" err="1"/>
              <a:t>너희로</a:t>
            </a:r>
            <a:r>
              <a:rPr dirty="0"/>
              <a:t> </a:t>
            </a:r>
            <a:r>
              <a:rPr dirty="0" err="1"/>
              <a:t>하여금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법령을</a:t>
            </a:r>
            <a:r>
              <a:rPr dirty="0"/>
              <a:t> </a:t>
            </a:r>
            <a:r>
              <a:rPr dirty="0" err="1"/>
              <a:t>따르며</a:t>
            </a:r>
            <a:r>
              <a:rPr dirty="0"/>
              <a:t> 내 </a:t>
            </a:r>
            <a:r>
              <a:rPr dirty="0" err="1"/>
              <a:t>규례를</a:t>
            </a:r>
            <a:r>
              <a:rPr dirty="0"/>
              <a:t> </a:t>
            </a:r>
            <a:r>
              <a:rPr dirty="0" err="1"/>
              <a:t>지키고</a:t>
            </a:r>
            <a:r>
              <a:rPr dirty="0"/>
              <a:t> </a:t>
            </a:r>
            <a:r>
              <a:rPr dirty="0" err="1"/>
              <a:t>행하게</a:t>
            </a:r>
            <a:r>
              <a:rPr dirty="0"/>
              <a:t> </a:t>
            </a:r>
            <a:r>
              <a:rPr dirty="0" err="1"/>
              <a:t>만들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734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will put my Spirit in you and move you to follow my decrees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be careful to keep my laws.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318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조상들에게</a:t>
            </a:r>
            <a:r>
              <a:rPr dirty="0"/>
              <a:t> 준 그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살게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내 </a:t>
            </a:r>
            <a:r>
              <a:rPr dirty="0" err="1"/>
              <a:t>백성이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하나님이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46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live in the land I gave your forefathers; you will be my people,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will be your God.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1802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더러움에서</a:t>
            </a:r>
            <a:r>
              <a:rPr dirty="0"/>
              <a:t> </a:t>
            </a:r>
            <a:r>
              <a:rPr dirty="0" err="1"/>
              <a:t>구원해</a:t>
            </a:r>
            <a:r>
              <a:rPr dirty="0"/>
              <a:t> 낼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곡식을</a:t>
            </a:r>
            <a:r>
              <a:rPr dirty="0"/>
              <a:t> </a:t>
            </a:r>
            <a:r>
              <a:rPr dirty="0" err="1"/>
              <a:t>불러다가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풍성하게</a:t>
            </a:r>
            <a:r>
              <a:rPr dirty="0"/>
              <a:t> </a:t>
            </a:r>
            <a:r>
              <a:rPr dirty="0" err="1"/>
              <a:t>만들고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기근을</a:t>
            </a:r>
            <a:r>
              <a:rPr dirty="0"/>
              <a:t> </a:t>
            </a:r>
            <a:r>
              <a:rPr dirty="0" err="1"/>
              <a:t>내리지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630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save you from all your uncleanness. I will call for the grain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make it plentiful and will not bring famine upon you.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0848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예언해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‘주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황폐하게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사방에서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짓밟아서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민족들의</a:t>
            </a:r>
            <a:r>
              <a:rPr dirty="0"/>
              <a:t> </a:t>
            </a:r>
            <a:r>
              <a:rPr dirty="0" err="1"/>
              <a:t>차지가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입에</a:t>
            </a:r>
            <a:r>
              <a:rPr dirty="0"/>
              <a:t> </a:t>
            </a:r>
            <a:r>
              <a:rPr dirty="0" err="1"/>
              <a:t>올라</a:t>
            </a:r>
            <a:r>
              <a:rPr dirty="0"/>
              <a:t> </a:t>
            </a:r>
            <a:r>
              <a:rPr dirty="0" err="1"/>
              <a:t>이야깃거리가</a:t>
            </a:r>
            <a:r>
              <a:rPr dirty="0"/>
              <a:t> </a:t>
            </a:r>
            <a:r>
              <a:rPr dirty="0" err="1"/>
              <a:t>됐으니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9627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prophesy and say, `This is what the Sovereign LORD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they ravaged and hounded you from every side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you became the possession of the rest of the nations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object of people's malicious talk and slander,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065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나무의</a:t>
            </a:r>
            <a:r>
              <a:rPr dirty="0"/>
              <a:t> </a:t>
            </a:r>
            <a:r>
              <a:rPr dirty="0" err="1"/>
              <a:t>열매와</a:t>
            </a:r>
            <a:r>
              <a:rPr dirty="0"/>
              <a:t> </a:t>
            </a:r>
            <a:r>
              <a:rPr dirty="0" err="1"/>
              <a:t>들판의</a:t>
            </a:r>
            <a:r>
              <a:rPr dirty="0"/>
              <a:t> </a:t>
            </a:r>
            <a:r>
              <a:rPr dirty="0" err="1"/>
              <a:t>수확물을</a:t>
            </a:r>
            <a:r>
              <a:rPr dirty="0"/>
              <a:t> </a:t>
            </a:r>
            <a:r>
              <a:rPr dirty="0" err="1"/>
              <a:t>풍성하게</a:t>
            </a:r>
            <a:r>
              <a:rPr dirty="0"/>
              <a:t> 해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민족들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기근으로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더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수치를</a:t>
            </a:r>
            <a:r>
              <a:rPr dirty="0"/>
              <a:t> </a:t>
            </a:r>
            <a:r>
              <a:rPr dirty="0" err="1"/>
              <a:t>당하지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275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increase the fruit of the trees and the crops of the field,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you will no longer suffer disgrace among the nations because of famine.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7038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행동과</a:t>
            </a:r>
            <a:r>
              <a:rPr dirty="0"/>
              <a:t> </a:t>
            </a:r>
            <a:r>
              <a:rPr dirty="0" err="1"/>
              <a:t>좋지</a:t>
            </a:r>
            <a:r>
              <a:rPr dirty="0"/>
              <a:t> </a:t>
            </a:r>
            <a:r>
              <a:rPr dirty="0" err="1"/>
              <a:t>못한</a:t>
            </a:r>
            <a:r>
              <a:rPr dirty="0"/>
              <a:t> </a:t>
            </a:r>
            <a:r>
              <a:rPr dirty="0" err="1"/>
              <a:t>행위를</a:t>
            </a:r>
            <a:r>
              <a:rPr dirty="0"/>
              <a:t> </a:t>
            </a:r>
            <a:r>
              <a:rPr dirty="0" err="1"/>
              <a:t>기억할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보기에</a:t>
            </a:r>
            <a:r>
              <a:rPr dirty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죄와</a:t>
            </a:r>
            <a:r>
              <a:rPr dirty="0"/>
              <a:t> </a:t>
            </a:r>
            <a:r>
              <a:rPr dirty="0" err="1"/>
              <a:t>혐오스러운</a:t>
            </a:r>
            <a:r>
              <a:rPr dirty="0"/>
              <a:t> </a:t>
            </a:r>
            <a:r>
              <a:rPr dirty="0" err="1"/>
              <a:t>일들로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스스로를</a:t>
            </a:r>
            <a:r>
              <a:rPr dirty="0"/>
              <a:t> </a:t>
            </a:r>
            <a:r>
              <a:rPr dirty="0" err="1"/>
              <a:t>몹시</a:t>
            </a:r>
            <a:r>
              <a:rPr dirty="0"/>
              <a:t> </a:t>
            </a:r>
            <a:r>
              <a:rPr dirty="0" err="1"/>
              <a:t>싫어하게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395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you will remember your evil ways and wicked deeds,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 will loathe yourselves for your sins and detestable practices.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3829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위해서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아니다</a:t>
            </a:r>
            <a:r>
              <a:rPr dirty="0"/>
              <a:t>. 주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이것이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알려졌으면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족속아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행동에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부끄러워하고</a:t>
            </a:r>
            <a:r>
              <a:rPr dirty="0"/>
              <a:t> </a:t>
            </a:r>
            <a:r>
              <a:rPr dirty="0" err="1"/>
              <a:t>수치를</a:t>
            </a:r>
            <a:r>
              <a:rPr dirty="0"/>
              <a:t> </a:t>
            </a:r>
            <a:r>
              <a:rPr dirty="0" err="1"/>
              <a:t>알라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799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want you to know that I am not doing this for your sake,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declares the Sovereign LORD. Be ashamed and disgraced for your conduct,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house of Israel!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/>
              <a:t>나 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죄악에서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깨끗이</a:t>
            </a:r>
            <a:r>
              <a:rPr dirty="0"/>
              <a:t> </a:t>
            </a:r>
            <a:r>
              <a:rPr dirty="0" err="1"/>
              <a:t>씻어</a:t>
            </a:r>
            <a:r>
              <a:rPr dirty="0"/>
              <a:t> 줄 </a:t>
            </a:r>
            <a:r>
              <a:rPr dirty="0" err="1"/>
              <a:t>그날에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성읍에서</a:t>
            </a:r>
            <a:r>
              <a:rPr dirty="0"/>
              <a:t> </a:t>
            </a:r>
            <a:r>
              <a:rPr dirty="0" err="1"/>
              <a:t>살게</a:t>
            </a:r>
            <a:r>
              <a:rPr dirty="0"/>
              <a:t> 할 </a:t>
            </a:r>
            <a:r>
              <a:rPr dirty="0" err="1"/>
              <a:t>것이니</a:t>
            </a:r>
            <a:r>
              <a:rPr dirty="0"/>
              <a:t> </a:t>
            </a:r>
            <a:r>
              <a:rPr dirty="0" err="1"/>
              <a:t>폐허가</a:t>
            </a:r>
            <a:r>
              <a:rPr dirty="0"/>
              <a:t> </a:t>
            </a:r>
            <a:r>
              <a:rPr dirty="0" err="1"/>
              <a:t>재건될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829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"`This is what the Sovereign LORD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day I cleanse you from all your sins,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resettle your towns, and the ruins will be rebuilt.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135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지나다니는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보던</a:t>
            </a:r>
            <a:r>
              <a:rPr dirty="0"/>
              <a:t> </a:t>
            </a:r>
            <a:r>
              <a:rPr dirty="0" err="1"/>
              <a:t>황무지로</a:t>
            </a:r>
            <a:r>
              <a:rPr dirty="0"/>
              <a:t> </a:t>
            </a:r>
            <a:r>
              <a:rPr dirty="0" err="1"/>
              <a:t>남아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대신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황무지가</a:t>
            </a:r>
            <a:r>
              <a:rPr dirty="0"/>
              <a:t> 된 </a:t>
            </a: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경작될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719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desolate land will be cultivated instead of lying desolate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sight of all who pass through it.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1994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‘</a:t>
            </a:r>
            <a:r>
              <a:rPr dirty="0" err="1"/>
              <a:t>황무지였던</a:t>
            </a:r>
            <a:r>
              <a:rPr dirty="0"/>
              <a:t> 이 </a:t>
            </a: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에덴</a:t>
            </a:r>
            <a:r>
              <a:rPr dirty="0"/>
              <a:t> </a:t>
            </a:r>
            <a:r>
              <a:rPr dirty="0" err="1"/>
              <a:t>동산처럼</a:t>
            </a:r>
            <a:r>
              <a:rPr dirty="0"/>
              <a:t> </a:t>
            </a:r>
            <a:r>
              <a:rPr dirty="0" err="1"/>
              <a:t>됐다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폐허가</a:t>
            </a:r>
            <a:r>
              <a:rPr dirty="0"/>
              <a:t> </a:t>
            </a:r>
            <a:r>
              <a:rPr dirty="0" err="1"/>
              <a:t>돼서</a:t>
            </a:r>
            <a:r>
              <a:rPr dirty="0"/>
              <a:t> </a:t>
            </a:r>
            <a:r>
              <a:rPr dirty="0" err="1"/>
              <a:t>버려졌고</a:t>
            </a:r>
            <a:r>
              <a:rPr dirty="0"/>
              <a:t> 또 </a:t>
            </a:r>
            <a:r>
              <a:rPr dirty="0" err="1"/>
              <a:t>무너뜨려졌던</a:t>
            </a:r>
            <a:r>
              <a:rPr dirty="0"/>
              <a:t> </a:t>
            </a:r>
            <a:r>
              <a:rPr dirty="0" err="1"/>
              <a:t>성읍들이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견고하게</a:t>
            </a:r>
            <a:r>
              <a:rPr dirty="0"/>
              <a:t> </a:t>
            </a:r>
            <a:r>
              <a:rPr dirty="0" err="1"/>
              <a:t>세워지고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살게</a:t>
            </a:r>
            <a:r>
              <a:rPr dirty="0"/>
              <a:t> </a:t>
            </a:r>
            <a:r>
              <a:rPr dirty="0" err="1"/>
              <a:t>됐다’라고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7382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say,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land that was laid waste has become like the garden of Eden;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cities that were lying in ruins, desolate and destroyed,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are now fortified and inhabited."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4968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 err="1"/>
              <a:t>그러면</a:t>
            </a:r>
            <a:r>
              <a:rPr dirty="0"/>
              <a:t> 나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무너뜨려진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재건하고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황무지에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나무를</a:t>
            </a:r>
            <a:r>
              <a:rPr dirty="0"/>
              <a:t> </a:t>
            </a:r>
            <a:r>
              <a:rPr dirty="0" err="1"/>
              <a:t>심었음을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주변에</a:t>
            </a:r>
            <a:r>
              <a:rPr dirty="0"/>
              <a:t> </a:t>
            </a:r>
            <a:r>
              <a:rPr dirty="0" err="1"/>
              <a:t>남아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민족들이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나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말했으니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2693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nations around you that remain will know that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the LORD have rebuilt what was destroyed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have replanted what was desolate.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the LORD have spoken, and I will do it.'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6905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/>
              <a:t>나 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족속을</a:t>
            </a:r>
            <a:r>
              <a:rPr dirty="0"/>
              <a:t> </a:t>
            </a:r>
            <a:r>
              <a:rPr dirty="0" err="1"/>
              <a:t>위해서</a:t>
            </a:r>
            <a:r>
              <a:rPr dirty="0"/>
              <a:t> </a:t>
            </a:r>
            <a:r>
              <a:rPr dirty="0" err="1"/>
              <a:t>이것을</a:t>
            </a:r>
            <a:r>
              <a:rPr dirty="0"/>
              <a:t> 해 </a:t>
            </a:r>
            <a:r>
              <a:rPr dirty="0" err="1"/>
              <a:t>주도록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한 번 더 </a:t>
            </a:r>
            <a:r>
              <a:rPr dirty="0" err="1"/>
              <a:t>간청하게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백성을</a:t>
            </a:r>
            <a:r>
              <a:rPr dirty="0"/>
              <a:t> 양 </a:t>
            </a:r>
            <a:r>
              <a:rPr dirty="0" err="1"/>
              <a:t>떼처럼</a:t>
            </a:r>
            <a:r>
              <a:rPr dirty="0"/>
              <a:t> </a:t>
            </a:r>
            <a:r>
              <a:rPr dirty="0" err="1"/>
              <a:t>많게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860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is what the Sovereign LORD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Once again I will yield to the plea of the house of Israel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do this for them: I will make their people as numerous as sheep,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088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 err="1"/>
              <a:t>명절</a:t>
            </a:r>
            <a:r>
              <a:rPr dirty="0"/>
              <a:t> </a:t>
            </a:r>
            <a:r>
              <a:rPr dirty="0" err="1"/>
              <a:t>기간에</a:t>
            </a:r>
            <a:r>
              <a:rPr dirty="0"/>
              <a:t> </a:t>
            </a:r>
            <a:r>
              <a:rPr dirty="0" err="1"/>
              <a:t>예루살렘</a:t>
            </a:r>
            <a:r>
              <a:rPr dirty="0"/>
              <a:t> </a:t>
            </a:r>
            <a:r>
              <a:rPr dirty="0" err="1"/>
              <a:t>제사에</a:t>
            </a:r>
            <a:r>
              <a:rPr dirty="0"/>
              <a:t> </a:t>
            </a:r>
            <a:r>
              <a:rPr dirty="0" err="1"/>
              <a:t>쓰이는</a:t>
            </a:r>
            <a:r>
              <a:rPr dirty="0"/>
              <a:t> 양 </a:t>
            </a:r>
            <a:r>
              <a:rPr dirty="0" err="1"/>
              <a:t>떼처럼</a:t>
            </a:r>
            <a:r>
              <a:rPr dirty="0"/>
              <a:t> </a:t>
            </a:r>
            <a:r>
              <a:rPr dirty="0" err="1"/>
              <a:t>폐허가</a:t>
            </a:r>
            <a:r>
              <a:rPr dirty="0"/>
              <a:t> 된 </a:t>
            </a:r>
            <a:r>
              <a:rPr dirty="0" err="1"/>
              <a:t>성읍들이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무리들로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찰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여호와임을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343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numerous as the flocks for offerings at Jerusalem during her appointed feasts.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will the ruined cities be filled with flocks of people.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will know that I am the LORD."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6066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산들아</a:t>
            </a:r>
            <a:r>
              <a:rPr dirty="0"/>
              <a:t>, 주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들으라</a:t>
            </a:r>
            <a:r>
              <a:rPr dirty="0"/>
              <a:t>. </a:t>
            </a:r>
            <a:r>
              <a:rPr dirty="0" err="1"/>
              <a:t>산들과</a:t>
            </a:r>
            <a:r>
              <a:rPr dirty="0"/>
              <a:t> </a:t>
            </a:r>
            <a:r>
              <a:rPr dirty="0" err="1"/>
              <a:t>언덕들과</a:t>
            </a:r>
            <a:r>
              <a:rPr dirty="0"/>
              <a:t> </a:t>
            </a:r>
            <a:r>
              <a:rPr dirty="0" err="1"/>
              <a:t>시내들과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골짜기들과</a:t>
            </a:r>
            <a:r>
              <a:rPr dirty="0"/>
              <a:t> </a:t>
            </a:r>
            <a:r>
              <a:rPr dirty="0" err="1"/>
              <a:t>폐허가</a:t>
            </a:r>
            <a:r>
              <a:rPr dirty="0"/>
              <a:t> 된 </a:t>
            </a:r>
            <a:r>
              <a:rPr dirty="0" err="1"/>
              <a:t>황무지들과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주위에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나머지</a:t>
            </a:r>
            <a:r>
              <a:rPr dirty="0"/>
              <a:t> </a:t>
            </a:r>
            <a:r>
              <a:rPr dirty="0" err="1"/>
              <a:t>민족들에게</a:t>
            </a:r>
            <a:r>
              <a:rPr dirty="0"/>
              <a:t> </a:t>
            </a:r>
            <a:r>
              <a:rPr dirty="0" err="1"/>
              <a:t>약탈당하고</a:t>
            </a:r>
            <a:r>
              <a:rPr dirty="0"/>
              <a:t> </a:t>
            </a:r>
            <a:r>
              <a:rPr dirty="0" err="1"/>
              <a:t>조롱거리가</a:t>
            </a:r>
            <a:r>
              <a:rPr dirty="0"/>
              <a:t> 돼 </a:t>
            </a:r>
            <a:r>
              <a:rPr dirty="0" err="1"/>
              <a:t>버려진</a:t>
            </a:r>
            <a:r>
              <a:rPr dirty="0"/>
              <a:t> </a:t>
            </a:r>
            <a:r>
              <a:rPr dirty="0" err="1"/>
              <a:t>성읍들에게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나 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1663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therefore, O mountains of Israel, hear the word of the Sovereign LORD: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Sovereign LORD says to the mountains and hills,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ravines and valleys, to the desolate ruins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deserted towns that have been plundered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ridiculed by the rest of the nations around you --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7021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불타는</a:t>
            </a:r>
            <a:r>
              <a:rPr dirty="0"/>
              <a:t> </a:t>
            </a:r>
            <a:r>
              <a:rPr dirty="0" err="1"/>
              <a:t>열망으로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민족들과</a:t>
            </a:r>
            <a:r>
              <a:rPr dirty="0"/>
              <a:t> 온 </a:t>
            </a:r>
            <a:r>
              <a:rPr dirty="0" err="1"/>
              <a:t>에돔에</a:t>
            </a:r>
            <a:r>
              <a:rPr dirty="0"/>
              <a:t> </a:t>
            </a:r>
            <a:r>
              <a:rPr dirty="0" err="1"/>
              <a:t>대적해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온 </a:t>
            </a:r>
            <a:r>
              <a:rPr dirty="0" err="1"/>
              <a:t>마음으로</a:t>
            </a:r>
            <a:r>
              <a:rPr dirty="0"/>
              <a:t> </a:t>
            </a:r>
            <a:r>
              <a:rPr dirty="0" err="1"/>
              <a:t>기뻐하며</a:t>
            </a:r>
            <a:r>
              <a:rPr dirty="0"/>
              <a:t> </a:t>
            </a:r>
            <a:r>
              <a:rPr dirty="0" err="1"/>
              <a:t>마음속에</a:t>
            </a:r>
            <a:r>
              <a:rPr dirty="0"/>
              <a:t> </a:t>
            </a:r>
            <a:r>
              <a:rPr dirty="0" err="1"/>
              <a:t>악의를</a:t>
            </a:r>
            <a:r>
              <a:rPr dirty="0"/>
              <a:t> </a:t>
            </a:r>
            <a:r>
              <a:rPr dirty="0" err="1"/>
              <a:t>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내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차지해</a:t>
            </a:r>
            <a:r>
              <a:rPr dirty="0"/>
              <a:t> 이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목초지를</a:t>
            </a:r>
            <a:r>
              <a:rPr dirty="0"/>
              <a:t> </a:t>
            </a:r>
            <a:r>
              <a:rPr dirty="0" err="1"/>
              <a:t>약탈했다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2144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Sovereign LORD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my burning zeal I have spoken against the rest of the nations,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against all Edom, for with glee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with malice in their hearts they made my land their own possession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they might plunder its pastureland.'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9354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관해</a:t>
            </a:r>
            <a:r>
              <a:rPr dirty="0"/>
              <a:t> </a:t>
            </a:r>
            <a:r>
              <a:rPr dirty="0" err="1"/>
              <a:t>예언하고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산들과</a:t>
            </a:r>
            <a:r>
              <a:rPr dirty="0"/>
              <a:t> </a:t>
            </a:r>
            <a:r>
              <a:rPr dirty="0" err="1"/>
              <a:t>언덕들과</a:t>
            </a:r>
            <a:r>
              <a:rPr dirty="0"/>
              <a:t> </a:t>
            </a:r>
            <a:r>
              <a:rPr dirty="0" err="1"/>
              <a:t>시내들과</a:t>
            </a:r>
            <a:r>
              <a:rPr dirty="0"/>
              <a:t> </a:t>
            </a:r>
            <a:r>
              <a:rPr dirty="0" err="1"/>
              <a:t>골짜기들에게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민족들에게</a:t>
            </a:r>
            <a:r>
              <a:rPr dirty="0"/>
              <a:t> </a:t>
            </a:r>
            <a:r>
              <a:rPr dirty="0" err="1"/>
              <a:t>수치를</a:t>
            </a:r>
            <a:r>
              <a:rPr dirty="0"/>
              <a:t> </a:t>
            </a:r>
            <a:r>
              <a:rPr dirty="0" err="1"/>
              <a:t>당했기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분노의</a:t>
            </a:r>
            <a:r>
              <a:rPr dirty="0"/>
              <a:t> </a:t>
            </a:r>
            <a:r>
              <a:rPr dirty="0" err="1"/>
              <a:t>열정으로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4576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prophesy concerning the land of Israel and say to the mountains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hills, to the ravines and valleys: `This is what the Sovereign LORD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speak in my jealous wrath because you have suffered the scorn of the nations.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267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나 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내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들고서</a:t>
            </a:r>
            <a:r>
              <a:rPr dirty="0"/>
              <a:t> </a:t>
            </a:r>
            <a:r>
              <a:rPr dirty="0" err="1"/>
              <a:t>맹세했으니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주위의</a:t>
            </a:r>
            <a:r>
              <a:rPr dirty="0"/>
              <a:t> </a:t>
            </a:r>
            <a:r>
              <a:rPr dirty="0" err="1"/>
              <a:t>민족들</a:t>
            </a:r>
            <a:r>
              <a:rPr dirty="0"/>
              <a:t> </a:t>
            </a: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반드시</a:t>
            </a:r>
            <a:r>
              <a:rPr dirty="0"/>
              <a:t> </a:t>
            </a:r>
            <a:r>
              <a:rPr dirty="0" err="1"/>
              <a:t>수치를</a:t>
            </a:r>
            <a:r>
              <a:rPr dirty="0"/>
              <a:t> </a:t>
            </a:r>
            <a:r>
              <a:rPr dirty="0" err="1"/>
              <a:t>당할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241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this is what the Sovereign LORD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swear with uplifted hand that the nations around you will also suffer scorn.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4020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산들아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자신의</a:t>
            </a:r>
            <a:r>
              <a:rPr dirty="0"/>
              <a:t> </a:t>
            </a:r>
            <a:r>
              <a:rPr dirty="0" err="1"/>
              <a:t>가지들을</a:t>
            </a:r>
            <a:r>
              <a:rPr dirty="0"/>
              <a:t> </a:t>
            </a:r>
            <a:r>
              <a:rPr dirty="0" err="1"/>
              <a:t>내고</a:t>
            </a:r>
            <a:r>
              <a:rPr dirty="0"/>
              <a:t> 내 </a:t>
            </a:r>
            <a:r>
              <a:rPr dirty="0" err="1"/>
              <a:t>백성</a:t>
            </a:r>
            <a:r>
              <a:rPr dirty="0"/>
              <a:t> </a:t>
            </a:r>
            <a:r>
              <a:rPr dirty="0" err="1"/>
              <a:t>이스라엘에게</a:t>
            </a:r>
            <a:r>
              <a:rPr dirty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열매들을</a:t>
            </a:r>
            <a:r>
              <a:rPr dirty="0"/>
              <a:t> </a:t>
            </a:r>
            <a:r>
              <a:rPr dirty="0" err="1"/>
              <a:t>생산할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곧 </a:t>
            </a:r>
            <a:r>
              <a:rPr dirty="0" err="1"/>
              <a:t>돌아올</a:t>
            </a:r>
            <a:r>
              <a:rPr dirty="0"/>
              <a:t> </a:t>
            </a:r>
            <a:r>
              <a:rPr dirty="0" err="1"/>
              <a:t>것이기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767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"`But you, O mountains of Israel, will produce branches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fruit for my people Israel, for they will soon come home.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내가 너희를 돌볼 것이니 너희는 경작되고 씨가 뿌려질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291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concerned for you and will look on you with favor;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be plowed and sown,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2407</Words>
  <Application>Microsoft Office PowerPoint</Application>
  <PresentationFormat>와이드스크린</PresentationFormat>
  <Paragraphs>248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2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MOSAIQ</cp:lastModifiedBy>
  <cp:revision>129</cp:revision>
  <dcterms:created xsi:type="dcterms:W3CDTF">2019-02-17T10:11:46Z</dcterms:created>
  <dcterms:modified xsi:type="dcterms:W3CDTF">2022-09-07T02:34:40Z</dcterms:modified>
</cp:coreProperties>
</file>