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내려와서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이끌어</a:t>
            </a:r>
            <a:r>
              <a:rPr dirty="0"/>
              <a:t> </a:t>
            </a: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놓으셨다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그곳은</a:t>
            </a:r>
            <a:r>
              <a:rPr dirty="0"/>
              <a:t> </a:t>
            </a:r>
            <a:r>
              <a:rPr dirty="0" err="1"/>
              <a:t>뼈들로</a:t>
            </a:r>
            <a:r>
              <a:rPr dirty="0"/>
              <a:t> </a:t>
            </a:r>
            <a:r>
              <a:rPr dirty="0" err="1"/>
              <a:t>가득했다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68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LORD was upon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brought me out by the Spirit of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 me in the middle of a valley; it was full of bones.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예언했더니</a:t>
            </a:r>
            <a:r>
              <a:rPr dirty="0"/>
              <a:t> </a:t>
            </a:r>
            <a:r>
              <a:rPr dirty="0" err="1"/>
              <a:t>생기가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들어갔다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살아나서</a:t>
            </a:r>
            <a:r>
              <a:rPr dirty="0"/>
              <a:t> 두 </a:t>
            </a:r>
            <a:r>
              <a:rPr dirty="0" err="1"/>
              <a:t>발로</a:t>
            </a:r>
            <a:r>
              <a:rPr dirty="0"/>
              <a:t> </a:t>
            </a:r>
            <a:r>
              <a:rPr dirty="0" err="1"/>
              <a:t>일어서서는</a:t>
            </a:r>
            <a:r>
              <a:rPr dirty="0"/>
              <a:t> </a:t>
            </a:r>
            <a:r>
              <a:rPr dirty="0" err="1"/>
              <a:t>엄청나게</a:t>
            </a:r>
            <a:r>
              <a:rPr dirty="0"/>
              <a:t> 큰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됐다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prophesied as he commanded me, and breath entered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life and stood up on their feet -- a vast army.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813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뼈들은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뼈들은</a:t>
            </a:r>
            <a:r>
              <a:rPr dirty="0"/>
              <a:t> </a:t>
            </a:r>
            <a:r>
              <a:rPr dirty="0" err="1"/>
              <a:t>말랐고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소망은</a:t>
            </a:r>
            <a:r>
              <a:rPr dirty="0"/>
              <a:t> </a:t>
            </a:r>
            <a:r>
              <a:rPr dirty="0" err="1"/>
              <a:t>사라졌으며</a:t>
            </a:r>
            <a:r>
              <a:t> 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우리가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쓰러뜨렸다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07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me: "Son of man, these bones are the whole house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`Our bones are dried up and our hope is gone; we are cut off.'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9599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내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열어서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prophesy and say to them: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my people, I am going to open your graves and bring you up from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you back to the land of Israel.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내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열어서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무덤에서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you, my people, will know that I am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open your graves and bring you up from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911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내 </a:t>
            </a:r>
            <a:r>
              <a:rPr dirty="0" err="1"/>
              <a:t>영을</a:t>
            </a:r>
            <a:r>
              <a:rPr dirty="0"/>
              <a:t> 줄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실천할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5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put my Spirit in you and you will live, and I will settle you in your own land.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the LORD have spoken,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done it, declares the LORD.'"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98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/>
              <a:t>“너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집어서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적어라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유다에게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동료인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나무</a:t>
            </a:r>
            <a:r>
              <a:rPr dirty="0"/>
              <a:t> </a:t>
            </a:r>
            <a:r>
              <a:rPr dirty="0" err="1"/>
              <a:t>막대기를</a:t>
            </a:r>
            <a:r>
              <a:rPr dirty="0"/>
              <a:t> </a:t>
            </a:r>
            <a:r>
              <a:rPr dirty="0" err="1"/>
              <a:t>집어서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적어라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, 곧 </a:t>
            </a:r>
            <a:r>
              <a:rPr dirty="0" err="1"/>
              <a:t>요셉에게</a:t>
            </a:r>
            <a:r>
              <a:rPr dirty="0"/>
              <a:t>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동료인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족속에게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0295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take a stick of wood and write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`Belonging to Judah and the Israelites associated with him.'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take another stick of wood, and write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`Ephraim's stick, belonging to Joseph and all the house of Israel associated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him.'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합쳐서</a:t>
            </a:r>
            <a:r>
              <a:rPr dirty="0"/>
              <a:t> 한 </a:t>
            </a:r>
            <a:r>
              <a:rPr dirty="0" err="1"/>
              <a:t>막대기가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네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92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Join them together into one stick so that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become one in your hand.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988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네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‘</a:t>
            </a:r>
            <a:r>
              <a:rPr dirty="0" err="1"/>
              <a:t>이것들이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뜻인지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488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your countrymen ask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`Won't you tell us what you mean by this?'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161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에브라임의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요셉의</a:t>
            </a:r>
            <a:r>
              <a:rPr dirty="0"/>
              <a:t> </a:t>
            </a:r>
            <a:r>
              <a:rPr dirty="0" err="1"/>
              <a:t>막대기와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동료인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지파를</a:t>
            </a:r>
            <a:r>
              <a:rPr dirty="0"/>
              <a:t>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막대기에</a:t>
            </a:r>
            <a:r>
              <a:rPr dirty="0"/>
              <a:t> </a:t>
            </a:r>
            <a:r>
              <a:rPr dirty="0" err="1"/>
              <a:t>합쳐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한 </a:t>
            </a:r>
            <a:r>
              <a:rPr dirty="0" err="1"/>
              <a:t>막대기로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그것들이</a:t>
            </a:r>
            <a:r>
              <a:rPr dirty="0"/>
              <a:t> 내 </a:t>
            </a:r>
            <a:r>
              <a:rPr dirty="0" err="1"/>
              <a:t>손안에서</a:t>
            </a:r>
            <a:r>
              <a:rPr dirty="0"/>
              <a:t> </a:t>
            </a:r>
            <a:r>
              <a:rPr dirty="0" err="1"/>
              <a:t>하나가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83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to take the stick of Joseph -- which is in Ephraim's hand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the Israelite tribes associated with him, and join it to Judah's stick,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making them a single stick of wood, and they will become one in my hand.'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13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뼈 </a:t>
            </a:r>
            <a:r>
              <a:rPr dirty="0" err="1"/>
              <a:t>주위로</a:t>
            </a:r>
            <a:r>
              <a:rPr dirty="0"/>
              <a:t> </a:t>
            </a:r>
            <a:r>
              <a:rPr dirty="0" err="1"/>
              <a:t>지나가게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골짜기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뼈가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많았다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뼈들은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led me back and forth among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saw a great many bones on the floor of the valley,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bones that were very dry.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네가 그들 위에 적은 막대기들을 그들이 보는 앞에서 네 손에 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Hold before their eyes the sticks you have written 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082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그곳의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모아서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땅으로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올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39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them,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take the Israelites out of the nations where they have gone.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them from all around and bring them back into their own land.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292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한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다스릴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두 </a:t>
            </a:r>
            <a:r>
              <a:rPr dirty="0" err="1"/>
              <a:t>민족으로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두 </a:t>
            </a:r>
            <a:r>
              <a:rPr dirty="0" err="1"/>
              <a:t>왕국으로</a:t>
            </a:r>
            <a:r>
              <a:rPr dirty="0"/>
              <a:t> </a:t>
            </a:r>
            <a:r>
              <a:rPr dirty="0" err="1"/>
              <a:t>갈라지지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8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them one nation in the land, on the mountains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will be one king over all of them 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never again be two nations or be divided into two kingdoms.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우상들이나</a:t>
            </a:r>
            <a:r>
              <a:rPr dirty="0"/>
              <a:t> </a:t>
            </a:r>
            <a:r>
              <a:rPr dirty="0" err="1"/>
              <a:t>가증스러운</a:t>
            </a:r>
            <a:r>
              <a:rPr dirty="0"/>
              <a:t> </a:t>
            </a:r>
            <a:r>
              <a:rPr dirty="0" err="1"/>
              <a:t>것들이나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죄악의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것으로도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자신들의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타락한</a:t>
            </a:r>
            <a:r>
              <a:rPr dirty="0"/>
              <a:t> </a:t>
            </a:r>
            <a:r>
              <a:rPr dirty="0" err="1"/>
              <a:t>행위에서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61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no longer defile themselves with their idols and vile images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with any of their offenses, for I will save them from all their sinful backsliding,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cleanse them. They will be my people, and I will be their God.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57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내 종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될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모두는</a:t>
            </a:r>
            <a:r>
              <a:rPr dirty="0"/>
              <a:t> 한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갖게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내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지키며</a:t>
            </a:r>
            <a:r>
              <a:rPr dirty="0"/>
              <a:t> </a:t>
            </a:r>
            <a:r>
              <a:rPr dirty="0" err="1"/>
              <a:t>실행할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93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"`My servant David will be king over them, and they will all have one shepherd.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follow my laws and be careful to keep my decrees.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023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종 </a:t>
            </a:r>
            <a:r>
              <a:rPr dirty="0" err="1"/>
              <a:t>야곱에게</a:t>
            </a:r>
            <a:r>
              <a:rPr dirty="0"/>
              <a:t> 준 땅,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살았던</a:t>
            </a:r>
            <a:r>
              <a:rPr dirty="0"/>
              <a:t> 그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살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종 </a:t>
            </a:r>
            <a:r>
              <a:rPr dirty="0" err="1"/>
              <a:t>다윗은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live in the land I gave to my servant Jacob,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where your fathers lived.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and their children and their children's children will live there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David my servant will be their prince forever.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평화의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그들과의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수를</a:t>
            </a:r>
            <a:r>
              <a:rPr dirty="0"/>
              <a:t> </a:t>
            </a:r>
            <a:r>
              <a:rPr dirty="0" err="1"/>
              <a:t>많게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둘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952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 covenant of peace with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an everlasting covenant.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establish them and increase their numbers,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put my sanctuary among them forever.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내 </a:t>
            </a:r>
            <a:r>
              <a:rPr dirty="0" err="1"/>
              <a:t>처소가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내 </a:t>
            </a:r>
            <a:r>
              <a:rPr dirty="0" err="1"/>
              <a:t>백성이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99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dwelling place will be with them; I will be their God,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be my people.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43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/>
              <a:t>내 </a:t>
            </a:r>
            <a:r>
              <a:rPr dirty="0" err="1"/>
              <a:t>성소가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민족들은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24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nations will know that I the LORD make Israel holy,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my sanctuary is among them forever.'"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63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물으셨다</a:t>
            </a:r>
            <a:r>
              <a:rPr dirty="0"/>
              <a:t>. “</a:t>
            </a:r>
            <a:r>
              <a:rPr dirty="0" err="1"/>
              <a:t>사람아</a:t>
            </a:r>
            <a:r>
              <a:rPr dirty="0"/>
              <a:t>, 이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아십니다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837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me, "Son of man, can these bones live?"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said, "O Sovereign LORD, you alone know."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4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뼈들에게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뼈들아</a:t>
            </a:r>
            <a:r>
              <a:rPr dirty="0"/>
              <a:t>,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353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"Prophesy to these bones and say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`Dry bones, hear the word of the LORD!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뼈들에게</a:t>
            </a:r>
            <a:r>
              <a:rPr dirty="0"/>
              <a:t>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생기를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할 </a:t>
            </a:r>
            <a:r>
              <a:rPr dirty="0" err="1"/>
              <a:t>터이니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 to these bones: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breath enter you, and you will come to life.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10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힘줄을</a:t>
            </a:r>
            <a:r>
              <a:rPr dirty="0"/>
              <a:t> </a:t>
            </a:r>
            <a:r>
              <a:rPr dirty="0" err="1"/>
              <a:t>붙이고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살을</a:t>
            </a:r>
            <a:r>
              <a:rPr dirty="0"/>
              <a:t> </a:t>
            </a:r>
            <a:r>
              <a:rPr dirty="0" err="1"/>
              <a:t>붙이고</a:t>
            </a:r>
            <a:r>
              <a:rPr dirty="0"/>
              <a:t> 그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살갗을</a:t>
            </a:r>
            <a:r>
              <a:rPr dirty="0"/>
              <a:t> </a:t>
            </a:r>
            <a:r>
              <a:rPr dirty="0" err="1"/>
              <a:t>덮고는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생기를</a:t>
            </a:r>
            <a:r>
              <a:rPr dirty="0"/>
              <a:t> </a:t>
            </a:r>
            <a:r>
              <a:rPr dirty="0" err="1"/>
              <a:t>불어넣을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살게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0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attach tendons to you and make flesh come upon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 you with skin; I will put breath in you, and you will come to life.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LORD.'"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명령받은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예언했다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 </a:t>
            </a:r>
            <a:r>
              <a:rPr dirty="0" err="1"/>
              <a:t>덜그럭거리는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나더니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뼈와</a:t>
            </a:r>
            <a:r>
              <a:rPr dirty="0"/>
              <a:t> </a:t>
            </a:r>
            <a:r>
              <a:rPr dirty="0" err="1"/>
              <a:t>뼈가</a:t>
            </a:r>
            <a:r>
              <a:rPr dirty="0"/>
              <a:t> </a:t>
            </a:r>
            <a:r>
              <a:rPr dirty="0" err="1"/>
              <a:t>맞붙어서</a:t>
            </a:r>
            <a:r>
              <a:rPr dirty="0"/>
              <a:t> </a:t>
            </a:r>
            <a:r>
              <a:rPr dirty="0" err="1"/>
              <a:t>뼈들이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83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prophesied as I was commanded. And as I was prophesying,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a noise, a rattling sound,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bones came together, bone to bone.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힘줄과</a:t>
            </a:r>
            <a:r>
              <a:rPr dirty="0"/>
              <a:t> </a:t>
            </a:r>
            <a:r>
              <a:rPr dirty="0" err="1"/>
              <a:t>살이</a:t>
            </a:r>
            <a:r>
              <a:rPr dirty="0"/>
              <a:t> </a:t>
            </a:r>
            <a:r>
              <a:rPr dirty="0" err="1"/>
              <a:t>뼈들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올라왔고</a:t>
            </a:r>
            <a:r>
              <a:rPr dirty="0"/>
              <a:t> </a:t>
            </a:r>
            <a:r>
              <a:rPr dirty="0" err="1"/>
              <a:t>살갗이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덮었다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그것들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생기는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94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looked, and tendons and flesh appeared on them and skin covered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was no breath in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37장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043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그분께서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생기에게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생기에게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생기야</a:t>
            </a:r>
            <a:r>
              <a:rPr dirty="0"/>
              <a:t>,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나와서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살해당한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불어서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살아나게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"Prophesy to the breath; prophesy, son of man, and say to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from the four winds, O breath, and breathe into these slain,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may live.'"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1827</Words>
  <Application>Microsoft Office PowerPoint</Application>
  <PresentationFormat>와이드스크린</PresentationFormat>
  <Paragraphs>182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133</cp:revision>
  <dcterms:created xsi:type="dcterms:W3CDTF">2019-02-17T10:11:46Z</dcterms:created>
  <dcterms:modified xsi:type="dcterms:W3CDTF">2022-09-07T04:15:40Z</dcterms:modified>
</cp:coreProperties>
</file>