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1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그날에</a:t>
            </a:r>
            <a:r>
              <a:rPr dirty="0"/>
              <a:t> 네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떠올라서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도모할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9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thoughts will come into your mind and you will devise an evil scheme.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18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저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공격할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울타리도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창살도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대문도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안심하며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평화롭게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침략할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say, "I will invade a land of unwalled villages;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attack a peaceful and unsuspecting people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living without walls and without gates and bars.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약탈하고</a:t>
            </a:r>
            <a:r>
              <a:rPr dirty="0"/>
              <a:t> </a:t>
            </a:r>
            <a:r>
              <a:rPr dirty="0" err="1"/>
              <a:t>노략질하며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된 그 </a:t>
            </a:r>
            <a:r>
              <a:rPr dirty="0" err="1"/>
              <a:t>폐허된</a:t>
            </a:r>
            <a:r>
              <a:rPr dirty="0"/>
              <a:t> </a:t>
            </a:r>
            <a:r>
              <a:rPr dirty="0" err="1"/>
              <a:t>곳과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모여들어서</a:t>
            </a:r>
            <a:r>
              <a:rPr dirty="0"/>
              <a:t> </a:t>
            </a:r>
            <a:r>
              <a:rPr dirty="0" err="1"/>
              <a:t>가축과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중심에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저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뻗으려고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plunder and loot and turn my hand against the resettled ruins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gathered from the nations, rich in livestock and goods,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living at the center of the land."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27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스바와</a:t>
            </a:r>
            <a:r>
              <a:rPr dirty="0"/>
              <a:t> </a:t>
            </a:r>
            <a:r>
              <a:rPr dirty="0" err="1"/>
              <a:t>드단과</a:t>
            </a:r>
            <a:r>
              <a:rPr dirty="0"/>
              <a:t> </a:t>
            </a:r>
            <a:r>
              <a:rPr dirty="0" err="1"/>
              <a:t>다시스의</a:t>
            </a:r>
            <a:r>
              <a:rPr dirty="0"/>
              <a:t> </a:t>
            </a:r>
            <a:r>
              <a:rPr dirty="0" err="1"/>
              <a:t>상인들과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약탈하러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노략질하고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가져가고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가축과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빼앗고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전리품을</a:t>
            </a:r>
            <a:r>
              <a:rPr dirty="0"/>
              <a:t> </a:t>
            </a:r>
            <a:r>
              <a:rPr dirty="0" err="1"/>
              <a:t>얻으려고</a:t>
            </a:r>
            <a:r>
              <a:rPr dirty="0"/>
              <a:t> 한 </a:t>
            </a:r>
            <a:r>
              <a:rPr dirty="0" err="1"/>
              <a:t>것이냐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38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Sheba and </a:t>
            </a:r>
            <a:r>
              <a:rPr dirty="0" err="1"/>
              <a:t>Dedan</a:t>
            </a:r>
            <a:r>
              <a:rPr dirty="0"/>
              <a:t> and the merchants of Tarshish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her villages will say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come to plunder? Have you gathered your hordes to loot,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carry off silver and gold, to take away livestock and goods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seize much plunder?"'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384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예언하여라</a:t>
            </a:r>
            <a:r>
              <a:rPr dirty="0"/>
              <a:t>. </a:t>
            </a:r>
            <a:r>
              <a:rPr dirty="0" err="1"/>
              <a:t>곡에게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son of man, prophesy and say to Gog: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In that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my people Israel are living in safety, will you not take notice of it?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북쪽으로부터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큰 </a:t>
            </a:r>
            <a:r>
              <a:rPr dirty="0" err="1"/>
              <a:t>무리로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군대다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0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come from your place in the far north,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many nations with you, all of them riding on horses,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great horde, a mighty army.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공격하니</a:t>
            </a:r>
            <a:r>
              <a:rPr dirty="0"/>
              <a:t> </a:t>
            </a:r>
            <a:r>
              <a:rPr dirty="0" err="1"/>
              <a:t>구름같이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곡아</a:t>
            </a:r>
            <a:r>
              <a:rPr dirty="0"/>
              <a:t>, </a:t>
            </a:r>
            <a:r>
              <a:rPr dirty="0" err="1"/>
              <a:t>훗날에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침략하게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내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드러낼</a:t>
            </a:r>
            <a:r>
              <a:rPr dirty="0"/>
              <a:t> 때 저 </a:t>
            </a:r>
            <a:r>
              <a:rPr dirty="0" err="1"/>
              <a:t>민족들로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3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advance against my people Israel like a cloud that covers the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days to come, O Gog, I will bring you against my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nations may know me when I show myself holy through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before their eyes.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이전에</a:t>
            </a:r>
            <a:r>
              <a:rPr dirty="0"/>
              <a:t> 내 </a:t>
            </a:r>
            <a:r>
              <a:rPr dirty="0" err="1"/>
              <a:t>종인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해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예언했었다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not the one I spoke of in former days by my servants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prophets of Israel? At that time they prophesied for years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bring you against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곡이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진노가</a:t>
            </a:r>
            <a:r>
              <a:rPr dirty="0"/>
              <a:t> 내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2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will happen in that day: When Gog attacks the land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hot anger will be aroused, declares the Sovereign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열정과 불타는 진노로 나는 말한다. 그날에 분명 이스라엘 땅에 큰 지진이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1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zeal and fiery wrath I declare that at that time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shall be a great earthquake in the land of Israel.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마곡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곡,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로스와</a:t>
            </a:r>
            <a:r>
              <a:rPr dirty="0"/>
              <a:t> </a:t>
            </a:r>
            <a:r>
              <a:rPr dirty="0" err="1"/>
              <a:t>메섹과</a:t>
            </a:r>
            <a:r>
              <a:rPr dirty="0"/>
              <a:t> </a:t>
            </a:r>
            <a:r>
              <a:rPr dirty="0" err="1"/>
              <a:t>두발의</a:t>
            </a:r>
            <a:r>
              <a:rPr dirty="0"/>
              <a:t> </a:t>
            </a:r>
            <a:r>
              <a:rPr dirty="0" err="1"/>
              <a:t>왕에게로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그에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예언해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set your face against Gog, of the land of Magog,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prince of </a:t>
            </a:r>
            <a:r>
              <a:rPr dirty="0" err="1"/>
              <a:t>Meshech</a:t>
            </a:r>
            <a:r>
              <a:rPr dirty="0"/>
              <a:t> and Tubal; prophesy against him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물고기와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새와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기어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땅 </a:t>
            </a:r>
            <a:r>
              <a:rPr dirty="0" err="1"/>
              <a:t>표면에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떨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무너지고</a:t>
            </a:r>
            <a:r>
              <a:rPr dirty="0"/>
              <a:t> </a:t>
            </a:r>
            <a:r>
              <a:rPr dirty="0" err="1"/>
              <a:t>절벽들이</a:t>
            </a:r>
            <a:r>
              <a:rPr dirty="0"/>
              <a:t> </a:t>
            </a:r>
            <a:r>
              <a:rPr dirty="0" err="1"/>
              <a:t>넘어지며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03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fish of the sea, the birds of the air, the beasts of the field,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creature that moves along the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people on the face of the earth will tremble at my presence.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mountains will be overturned, the cliffs will crumble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wall will fall to the ground.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7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곡을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4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summon a sword against Gog on all my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 Every man's sword will be against his brother.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4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전염병과</a:t>
            </a:r>
            <a:r>
              <a:rPr dirty="0"/>
              <a:t> </a:t>
            </a:r>
            <a:r>
              <a:rPr dirty="0" err="1"/>
              <a:t>피로써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폭우와</a:t>
            </a:r>
            <a:r>
              <a:rPr dirty="0"/>
              <a:t> 큰 </a:t>
            </a:r>
            <a:r>
              <a:rPr dirty="0" err="1"/>
              <a:t>우박과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유황을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한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넘치게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5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execute judgment upon him with plague and bloodshed;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pour down torrents of rain, hailstones and burning sulfur on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his troops and on the many nations with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43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위대함과</a:t>
            </a:r>
            <a:r>
              <a:rPr dirty="0"/>
              <a:t> 내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드러내어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3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I will show my greatness and my holiness,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make myself known in the sight of many nations.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로스와</a:t>
            </a:r>
            <a:r>
              <a:rPr dirty="0"/>
              <a:t> </a:t>
            </a:r>
            <a:r>
              <a:rPr dirty="0" err="1"/>
              <a:t>메섹과</a:t>
            </a:r>
            <a:r>
              <a:rPr dirty="0"/>
              <a:t> </a:t>
            </a:r>
            <a:r>
              <a:rPr dirty="0" err="1"/>
              <a:t>두발의</a:t>
            </a:r>
            <a:r>
              <a:rPr dirty="0"/>
              <a:t>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곡아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3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say: `This is what the Sovereign LORD says: I am against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Gog, chief prince of </a:t>
            </a:r>
            <a:r>
              <a:rPr dirty="0" err="1"/>
              <a:t>Meshech</a:t>
            </a:r>
            <a:r>
              <a:rPr dirty="0"/>
              <a:t> and Tubal.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네 </a:t>
            </a:r>
            <a:r>
              <a:rPr dirty="0" err="1"/>
              <a:t>턱에</a:t>
            </a:r>
            <a:r>
              <a:rPr dirty="0"/>
              <a:t> </a:t>
            </a:r>
            <a:r>
              <a:rPr dirty="0" err="1"/>
              <a:t>갈고리를</a:t>
            </a:r>
            <a:r>
              <a:rPr dirty="0"/>
              <a:t> </a:t>
            </a:r>
            <a:r>
              <a:rPr dirty="0" err="1"/>
              <a:t>끼워서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말들과</a:t>
            </a:r>
            <a:r>
              <a:rPr dirty="0"/>
              <a:t> </a:t>
            </a:r>
            <a:r>
              <a:rPr dirty="0" err="1"/>
              <a:t>완벽하게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기마병들과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휘두르는</a:t>
            </a:r>
            <a:r>
              <a:rPr dirty="0"/>
              <a:t> 큰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you around, put hooks in your jaws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you out with your whole army -- your horses,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horsemen fully armed, and a great horde with large and small shields,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brandishing their swords.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페르시아와 에티오피아와 붓이 모두 방패를 들고 투구를 쓴 채 그들과 함께 할 것이고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Persia, Cush and Put will be with them, all with shields and helmets,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고멜과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북쪽으로부터</a:t>
            </a:r>
            <a:r>
              <a:rPr dirty="0"/>
              <a:t> </a:t>
            </a:r>
            <a:r>
              <a:rPr dirty="0" err="1"/>
              <a:t>도갈마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등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Gomer with all its troops, and Beth </a:t>
            </a:r>
            <a:r>
              <a:rPr dirty="0" err="1"/>
              <a:t>Togarmah</a:t>
            </a:r>
            <a:r>
              <a:rPr dirty="0"/>
              <a:t> from the far north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its troops -- the many nations with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각오하고</a:t>
            </a:r>
            <a:r>
              <a:rPr dirty="0"/>
              <a:t> </a:t>
            </a:r>
            <a:r>
              <a:rPr dirty="0" err="1"/>
              <a:t>준비하여라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지휘관이</a:t>
            </a:r>
            <a:r>
              <a:rPr dirty="0"/>
              <a:t> </a:t>
            </a:r>
            <a:r>
              <a:rPr dirty="0" err="1"/>
              <a:t>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8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"`Get ready; be prepared, you and all the hordes gathered about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command of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여러</a:t>
            </a:r>
            <a:r>
              <a:rPr dirty="0"/>
              <a:t> 날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무장하라는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지난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칼로부터</a:t>
            </a:r>
            <a:r>
              <a:rPr dirty="0"/>
              <a:t> </a:t>
            </a:r>
            <a:r>
              <a:rPr dirty="0" err="1"/>
              <a:t>회복된</a:t>
            </a:r>
            <a:r>
              <a:rPr dirty="0"/>
              <a:t> 땅,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후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산지에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공격하게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살다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48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many days you will be called to arms.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future years you will invade a land that has recovered from war,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people were gathered from many nations to the mountains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had long been desolate. They had been brought out from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all of them live in safety.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올라올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덮는</a:t>
            </a:r>
            <a:r>
              <a:rPr dirty="0"/>
              <a:t> </a:t>
            </a:r>
            <a:r>
              <a:rPr dirty="0" err="1"/>
              <a:t>구름과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0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all your troops and the many nations with you will go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advancing like a storm; you will be like a cloud covering the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1500</Words>
  <Application>Microsoft Office PowerPoint</Application>
  <PresentationFormat>와이드스크린</PresentationFormat>
  <Paragraphs>144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2022-09-07T04:19:52Z</dcterms:modified>
</cp:coreProperties>
</file>