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곡을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로스와</a:t>
            </a:r>
            <a:r>
              <a:rPr dirty="0"/>
              <a:t> </a:t>
            </a:r>
            <a:r>
              <a:rPr dirty="0" err="1"/>
              <a:t>메섹과</a:t>
            </a:r>
            <a:r>
              <a:rPr dirty="0"/>
              <a:t> </a:t>
            </a:r>
            <a:r>
              <a:rPr dirty="0" err="1"/>
              <a:t>두발</a:t>
            </a:r>
            <a:r>
              <a:rPr dirty="0"/>
              <a:t> 왕 </a:t>
            </a:r>
            <a:r>
              <a:rPr dirty="0" err="1"/>
              <a:t>곡아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against Gog and say: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you, O Gog, chief prince of </a:t>
            </a:r>
            <a:r>
              <a:rPr dirty="0" err="1"/>
              <a:t>Meshech</a:t>
            </a:r>
            <a:r>
              <a:rPr dirty="0"/>
              <a:t> and Tubal.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모으거나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숲에서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약탈해</a:t>
            </a:r>
            <a:r>
              <a:rPr dirty="0"/>
              <a:t> 간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약탈할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노략질</a:t>
            </a:r>
            <a:r>
              <a:rPr dirty="0"/>
              <a:t> 한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노략질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05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need to gather wood from the fields or cut it from the forests,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will use the weapons for fuel.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plunder those who plundered them and loot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looted them, declares the Sovereign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곡에게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동쪽을</a:t>
            </a:r>
            <a:r>
              <a:rPr dirty="0"/>
              <a:t> </a:t>
            </a:r>
            <a:r>
              <a:rPr dirty="0" err="1"/>
              <a:t>지나다니는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매장지를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오고가는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가로막을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묻힐</a:t>
            </a:r>
            <a:r>
              <a:rPr dirty="0"/>
              <a:t> </a:t>
            </a:r>
            <a:r>
              <a:rPr dirty="0" err="1"/>
              <a:t>것이기에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하몬곡</a:t>
            </a:r>
            <a:r>
              <a:rPr dirty="0"/>
              <a:t> </a:t>
            </a:r>
            <a:r>
              <a:rPr dirty="0" err="1"/>
              <a:t>골짜기라고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53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that day I will give Gog a burial place in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valley of those who travel east toward the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block the way of travelers,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because Gog and all his hordes will be buried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will be called the Valley of Hamon Gog.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이스라엘 족속은 그 땅을 깨끗하게 하려고 7개월에 걸쳐서 그들을 매장할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8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"`For seven months the house of Israel will be burying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cleanse the land.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매장할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유명하게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7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of the land will bury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day I am glorified will be a memorable day for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고용해서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돌아다니며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매장할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7개월이 </a:t>
            </a:r>
            <a:r>
              <a:rPr dirty="0" err="1"/>
              <a:t>끝날</a:t>
            </a:r>
            <a:r>
              <a:rPr dirty="0"/>
              <a:t> 때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수색을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6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"`Men will be regularly employed to cleanse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will go throughout the land and, in addition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will bury those that remain on the ground.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the seven months they will begin their search.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수색하는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돌아다니다가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푯말을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매장하는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하몬곡</a:t>
            </a:r>
            <a:r>
              <a:rPr dirty="0"/>
              <a:t> </a:t>
            </a:r>
            <a:r>
              <a:rPr dirty="0" err="1"/>
              <a:t>골짜기에다</a:t>
            </a:r>
            <a:r>
              <a:rPr dirty="0"/>
              <a:t> </a:t>
            </a:r>
            <a:r>
              <a:rPr dirty="0" err="1"/>
              <a:t>매장할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go through the land and one of them sees a human bone,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set up a marker beside it until the gravediggers have buried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in the Valley of Hamon Gog.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40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하모나라고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(Also a town called Hamonah will be there.) And so they will cleanse the land.'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78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사람아</a:t>
            </a:r>
            <a:r>
              <a:rPr dirty="0"/>
              <a:t>,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새와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들짐승에게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내 </a:t>
            </a:r>
            <a:r>
              <a:rPr dirty="0" err="1"/>
              <a:t>희생제사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산들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큰 </a:t>
            </a:r>
            <a:r>
              <a:rPr dirty="0" err="1"/>
              <a:t>희생제사에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99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 out to every kind of bird and all the wild animals: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`Assemble and come together from all around to the sacrifice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preparing for you, the great sacrifice on the mountains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will eat flesh and drink blood.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숫양과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염소와</a:t>
            </a:r>
            <a:r>
              <a:rPr dirty="0"/>
              <a:t> </a:t>
            </a:r>
            <a:r>
              <a:rPr dirty="0" err="1"/>
              <a:t>황소와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바산의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먹듯이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그 땅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1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eat the flesh of mighty men and drink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blood of the princes of the earth as if they were rams and lambs,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goats and bulls -- all of them fattened animals from Bashan.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희생제사에서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23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sacrifice I am preparing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eat fat till you are glutted and drink blood till you are drunk.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세우며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공격하게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8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you around and drag you along.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from the far north and send you against the mountains of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식탁에서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기마병과</a:t>
            </a:r>
            <a:r>
              <a:rPr dirty="0"/>
              <a:t> </a:t>
            </a: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my table you will eat your fill of horses and riders,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mighty men and soldiers of every kind,' declares the Sovereign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저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내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드러낼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내 </a:t>
            </a:r>
            <a:r>
              <a:rPr dirty="0" err="1"/>
              <a:t>심판과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얹은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0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display my glory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nations will see the punishment I inflict and the hand I lay upon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그러면 그날 이후에 내가 그들의 하나님 여호와임을 이스라엘 족속은 알게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that day forward the house of Israel will know that I am the LORD their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잡혀갔음을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가렸다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nations will know that the people of Israel went into exile for their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unfaithful to me. So I hid my face from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handed them over to their enemies, and they all fell by the sword.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부정과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범죄에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대했다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dealt with them according to their uncleanness and their offenses,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hid my face from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열정을</a:t>
            </a:r>
            <a:r>
              <a:rPr dirty="0"/>
              <a:t> 다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78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now bring Jacob back from captivity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have compassion on all the people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be zealous for my holy name.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안심하며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배신을</a:t>
            </a:r>
            <a:r>
              <a:rPr dirty="0"/>
              <a:t> </a:t>
            </a:r>
            <a:r>
              <a:rPr dirty="0" err="1"/>
              <a:t>감당하게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0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forget their shame and all the unfaithfulness they showed toward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lived in safety in their land with no one to make them afraid.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족속들로부터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땅들에서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내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드러낼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have brought them back from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gathered them from the countries of their enemies,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myself holy through them in the sight of many nations.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보냈지만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70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though I sent them into exile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them to their own land, not leaving any behind.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 longer hide my face from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pour out my Spirit on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그리고 내가 네 왼손에 있는 활을 꺾고 네 오른손에 있는 화살을 떨어뜨릴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5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strike your bow from your left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your arrows drop from your right hand.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한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mountains of Israel you will fall,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all your troops and the nations with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as food to all kinds of carrion birds and to the wild animals.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들판 위에 쓰러질 것이다. 내가 말했다. 주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fall in the open field, for I have spoken, declares the Sovereign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마곡에게</a:t>
            </a:r>
            <a:r>
              <a:rPr dirty="0"/>
              <a:t> 또 </a:t>
            </a: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지역에서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2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on Magog and on those who live in safety in the coastlands,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know that I am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알리고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모독당하지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이임을</a:t>
            </a:r>
            <a:r>
              <a:rPr dirty="0"/>
              <a:t> 저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19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make known my holy name among my people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 longer let my holy name be profaned,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nations will know that I the LORD am the Holy One in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7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이날이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그날이다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909" y="4663440"/>
            <a:ext cx="9650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coming! It will surely take place, declares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day I have spoken of.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큰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활과</a:t>
            </a:r>
            <a:r>
              <a:rPr dirty="0"/>
              <a:t> </a:t>
            </a:r>
            <a:r>
              <a:rPr dirty="0" err="1"/>
              <a:t>화살</a:t>
            </a:r>
            <a:r>
              <a:rPr dirty="0"/>
              <a:t>, </a:t>
            </a:r>
            <a:r>
              <a:rPr dirty="0" err="1"/>
              <a:t>전투용</a:t>
            </a:r>
            <a:r>
              <a:rPr dirty="0"/>
              <a:t> </a:t>
            </a:r>
            <a:r>
              <a:rPr dirty="0" err="1"/>
              <a:t>곤봉과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무기에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붙여서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그것들로</a:t>
            </a:r>
            <a:r>
              <a:rPr dirty="0"/>
              <a:t> 7년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"`Then those who live in the towns of Israel will go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use the weapons for fuel and burn them up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small and large shields, the bows and arrows, the war clubs and spears.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years they will use them for fuel.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1869</Words>
  <Application>Microsoft Office PowerPoint</Application>
  <PresentationFormat>와이드스크린</PresentationFormat>
  <Paragraphs>178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2022-09-07T04:52:02Z</dcterms:modified>
</cp:coreProperties>
</file>