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이제</a:t>
            </a:r>
            <a:r>
              <a:rPr dirty="0"/>
              <a:t> 너 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흙판을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네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성읍을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그려라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62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"Now, son of man, take a clay tablet, put it in front of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draw the city of Jerusalem on it.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네가 먹을 양식은 무게로 하루 20세겔이니 이것을 때때로 먹어라.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Weigh out twenty shekels of food to eat each day and eat it at set times.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또한 물은 양으로 6분의 1힌을 측정해서 이것을 때때로 마셔라.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Also measure out a sixth of a hin of water and drink it at set times.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너는 그것을 보리빵으로 먹되 백성들이 보는 앞에서 인분에 불을 피워서 그것을 구워라.”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237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Eat the food as you would a barley cake; bake it in the sight of the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using human excrement for fuel."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495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자손을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민족에게로</a:t>
            </a:r>
            <a:r>
              <a:rPr dirty="0"/>
              <a:t> </a:t>
            </a:r>
            <a:r>
              <a:rPr dirty="0" err="1"/>
              <a:t>추방할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더럽혀진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16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said, "In this way the people of Israel will eat defiled food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among the nations where I will drive them."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03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아뢰었다</a:t>
            </a:r>
            <a:r>
              <a:rPr dirty="0"/>
              <a:t>. “주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보소서</a:t>
            </a:r>
            <a:r>
              <a:rPr dirty="0"/>
              <a:t>.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더럽혀진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제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시절부터</a:t>
            </a:r>
            <a:r>
              <a:rPr dirty="0"/>
              <a:t> </a:t>
            </a:r>
            <a:r>
              <a:rPr dirty="0" err="1"/>
              <a:t>지금까지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것이나</a:t>
            </a:r>
            <a:r>
              <a:rPr dirty="0"/>
              <a:t> </a:t>
            </a:r>
            <a:r>
              <a:rPr dirty="0" err="1"/>
              <a:t>짐승의</a:t>
            </a:r>
            <a:r>
              <a:rPr dirty="0"/>
              <a:t> </a:t>
            </a:r>
            <a:r>
              <a:rPr dirty="0" err="1"/>
              <a:t>시체나</a:t>
            </a:r>
            <a:r>
              <a:rPr dirty="0"/>
              <a:t> </a:t>
            </a:r>
            <a:r>
              <a:rPr dirty="0" err="1"/>
              <a:t>짐승에</a:t>
            </a:r>
            <a:r>
              <a:rPr dirty="0"/>
              <a:t> </a:t>
            </a:r>
            <a:r>
              <a:rPr dirty="0" err="1"/>
              <a:t>의해</a:t>
            </a:r>
            <a:r>
              <a:rPr dirty="0"/>
              <a:t> </a:t>
            </a:r>
            <a:r>
              <a:rPr dirty="0" err="1"/>
              <a:t>찢긴</a:t>
            </a:r>
            <a:r>
              <a:rPr dirty="0"/>
              <a:t> </a:t>
            </a:r>
            <a:r>
              <a:rPr dirty="0" err="1"/>
              <a:t>고기를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먹어</a:t>
            </a:r>
            <a:r>
              <a:rPr dirty="0"/>
              <a:t> 본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정결하지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고기가</a:t>
            </a:r>
            <a:r>
              <a:rPr dirty="0"/>
              <a:t> 제 </a:t>
            </a:r>
            <a:r>
              <a:rPr dirty="0" err="1"/>
              <a:t>입에</a:t>
            </a:r>
            <a:r>
              <a:rPr dirty="0"/>
              <a:t> </a:t>
            </a:r>
            <a:r>
              <a:rPr dirty="0" err="1"/>
              <a:t>들어간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83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said, "Not so, Sovereign LORD! I have never defiled myself.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my youth until now I have never eaten anything found dead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torn by wild animals. No unclean meat has ever entered my mouth."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12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인분</a:t>
            </a:r>
            <a:r>
              <a:rPr dirty="0"/>
              <a:t> </a:t>
            </a:r>
            <a:r>
              <a:rPr dirty="0" err="1"/>
              <a:t>대신에</a:t>
            </a:r>
            <a:r>
              <a:rPr dirty="0"/>
              <a:t> </a:t>
            </a:r>
            <a:r>
              <a:rPr dirty="0" err="1"/>
              <a:t>쇠똥을</a:t>
            </a:r>
            <a:r>
              <a:rPr dirty="0"/>
              <a:t> 줄 </a:t>
            </a:r>
            <a:r>
              <a:rPr dirty="0" err="1"/>
              <a:t>테니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그것으로</a:t>
            </a:r>
            <a:r>
              <a:rPr dirty="0"/>
              <a:t> 네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굽도록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617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"Very well," he said, "I will let you bake your bread over cow manure instead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human excrement."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69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식량</a:t>
            </a:r>
            <a:r>
              <a:rPr dirty="0"/>
              <a:t> </a:t>
            </a:r>
            <a:r>
              <a:rPr dirty="0" err="1"/>
              <a:t>공급을</a:t>
            </a:r>
            <a:r>
              <a:rPr dirty="0"/>
              <a:t> </a:t>
            </a:r>
            <a:r>
              <a:rPr dirty="0" err="1"/>
              <a:t>끊을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근심에</a:t>
            </a:r>
            <a:r>
              <a:rPr dirty="0"/>
              <a:t> </a:t>
            </a:r>
            <a:r>
              <a:rPr dirty="0" err="1"/>
              <a:t>싸인</a:t>
            </a:r>
            <a:r>
              <a:rPr dirty="0"/>
              <a:t> 채 </a:t>
            </a:r>
            <a:r>
              <a:rPr dirty="0" err="1"/>
              <a:t>빵의</a:t>
            </a:r>
            <a:r>
              <a:rPr dirty="0"/>
              <a:t> </a:t>
            </a:r>
            <a:r>
              <a:rPr dirty="0" err="1"/>
              <a:t>무게를</a:t>
            </a:r>
            <a:r>
              <a:rPr dirty="0"/>
              <a:t> </a:t>
            </a:r>
            <a:r>
              <a:rPr dirty="0" err="1"/>
              <a:t>달아서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두려움에</a:t>
            </a:r>
            <a:r>
              <a:rPr dirty="0"/>
              <a:t> </a:t>
            </a:r>
            <a:r>
              <a:rPr dirty="0" err="1"/>
              <a:t>싸인</a:t>
            </a:r>
            <a:r>
              <a:rPr dirty="0"/>
              <a:t> 채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물의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재어</a:t>
            </a:r>
            <a:r>
              <a:rPr dirty="0"/>
              <a:t> </a:t>
            </a:r>
            <a:r>
              <a:rPr dirty="0" err="1"/>
              <a:t>가며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130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then said to me: "Son of man, I will cut off the supply of food in Jerusalem.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will eat rationed food in anxiety and drink rationed water in despair,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6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빵과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모자라기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놀라움에</a:t>
            </a:r>
            <a:r>
              <a:rPr dirty="0"/>
              <a:t> </a:t>
            </a:r>
            <a:r>
              <a:rPr dirty="0" err="1"/>
              <a:t>싸인</a:t>
            </a:r>
            <a:r>
              <a:rPr dirty="0"/>
              <a:t> 채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죄악으로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쇠약해질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317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food and water will be scarce.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be appalled at the sight of each other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waste away because of their sin.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포위하여라</a:t>
            </a:r>
            <a:r>
              <a:rPr dirty="0"/>
              <a:t>.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둘러</a:t>
            </a:r>
            <a:r>
              <a:rPr dirty="0"/>
              <a:t> </a:t>
            </a:r>
            <a:r>
              <a:rPr dirty="0" err="1"/>
              <a:t>포위망을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토성을</a:t>
            </a:r>
            <a:r>
              <a:rPr dirty="0"/>
              <a:t> </a:t>
            </a:r>
            <a:r>
              <a:rPr dirty="0" err="1"/>
              <a:t>쌓고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주위에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부수는</a:t>
            </a:r>
            <a:r>
              <a:rPr dirty="0"/>
              <a:t> </a:t>
            </a:r>
            <a:r>
              <a:rPr dirty="0" err="1"/>
              <a:t>쇳덩이들을</a:t>
            </a:r>
            <a:r>
              <a:rPr dirty="0"/>
              <a:t> </a:t>
            </a:r>
            <a:r>
              <a:rPr dirty="0" err="1"/>
              <a:t>설치하여라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73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lay siege to it: Erect siege works against it, build a ramp up to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set up camps against it and put battering rams around 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796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또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철판을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성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철벽으로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네 </a:t>
            </a:r>
            <a:r>
              <a:rPr dirty="0" err="1"/>
              <a:t>얼굴을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돌려라</a:t>
            </a:r>
            <a:r>
              <a:rPr dirty="0"/>
              <a:t>. </a:t>
            </a: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포위당할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포위할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족속을</a:t>
            </a:r>
            <a:r>
              <a:rPr dirty="0"/>
              <a:t> </a:t>
            </a:r>
            <a:r>
              <a:rPr dirty="0" err="1"/>
              <a:t>향한</a:t>
            </a:r>
            <a:r>
              <a:rPr dirty="0"/>
              <a:t> </a:t>
            </a:r>
            <a:r>
              <a:rPr dirty="0" err="1"/>
              <a:t>표적이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776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take an iron pan, place it as an iron wall between you and the city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turn your face toward it. It will be under siege, and you shall besiege it.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will be a sign to the house of Israel.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왼쪽으로</a:t>
            </a:r>
            <a:r>
              <a:rPr dirty="0"/>
              <a:t> </a:t>
            </a:r>
            <a:r>
              <a:rPr dirty="0" err="1"/>
              <a:t>누워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족속의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뒤집어써라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옆으로</a:t>
            </a:r>
            <a:r>
              <a:rPr dirty="0"/>
              <a:t> </a:t>
            </a:r>
            <a:r>
              <a:rPr dirty="0" err="1"/>
              <a:t>누워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날의</a:t>
            </a:r>
            <a:r>
              <a:rPr dirty="0"/>
              <a:t> </a:t>
            </a:r>
            <a:r>
              <a:rPr dirty="0" err="1"/>
              <a:t>수만큼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감당해야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223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lie on your left side and put the sin of the house of Israel upon yourself.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to bear their sin for the number of days you lie on your side.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031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죄지은</a:t>
            </a:r>
            <a:r>
              <a:rPr dirty="0"/>
              <a:t> </a:t>
            </a:r>
            <a:r>
              <a:rPr dirty="0" err="1"/>
              <a:t>햇수를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날수로</a:t>
            </a:r>
            <a:r>
              <a:rPr dirty="0"/>
              <a:t> </a:t>
            </a:r>
            <a:r>
              <a:rPr dirty="0" err="1"/>
              <a:t>정하니</a:t>
            </a:r>
            <a:r>
              <a:rPr dirty="0"/>
              <a:t> 그 </a:t>
            </a:r>
            <a:r>
              <a:rPr dirty="0" err="1"/>
              <a:t>날수가</a:t>
            </a:r>
            <a:r>
              <a:rPr dirty="0"/>
              <a:t> 390일이다.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감당해야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05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assigned you the same number of days as the years of their sin.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for 390 days you will bear the sin of the house of Israel.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끝내고</a:t>
            </a:r>
            <a:r>
              <a:rPr dirty="0"/>
              <a:t> 난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오른쪽으로</a:t>
            </a:r>
            <a:r>
              <a:rPr dirty="0"/>
              <a:t> </a:t>
            </a:r>
            <a:r>
              <a:rPr dirty="0" err="1"/>
              <a:t>누워라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족속의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감당하여라</a:t>
            </a:r>
            <a:r>
              <a:rPr dirty="0"/>
              <a:t>. 한 </a:t>
            </a:r>
            <a:r>
              <a:rPr dirty="0" err="1"/>
              <a:t>해를</a:t>
            </a:r>
            <a:r>
              <a:rPr dirty="0"/>
              <a:t> </a:t>
            </a:r>
            <a:r>
              <a:rPr dirty="0" err="1"/>
              <a:t>하루씩</a:t>
            </a:r>
            <a:r>
              <a:rPr dirty="0"/>
              <a:t> </a:t>
            </a:r>
            <a:r>
              <a:rPr dirty="0" err="1"/>
              <a:t>쳐서</a:t>
            </a:r>
            <a:r>
              <a:rPr dirty="0"/>
              <a:t> 40일을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지우겠다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02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"After you have finished this, lie down again, this time on your right side,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bear the sin of the house of Judah. I have assigned you 40 days,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day for each year.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네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포위된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쪽으로</a:t>
            </a:r>
            <a:r>
              <a:rPr dirty="0"/>
              <a:t> </a:t>
            </a:r>
            <a:r>
              <a:rPr dirty="0" err="1"/>
              <a:t>향하고</a:t>
            </a:r>
            <a:r>
              <a:rPr dirty="0"/>
              <a:t> </a:t>
            </a:r>
            <a:r>
              <a:rPr dirty="0" err="1"/>
              <a:t>팔을</a:t>
            </a:r>
            <a:r>
              <a:rPr dirty="0"/>
              <a:t> </a:t>
            </a:r>
            <a:r>
              <a:rPr dirty="0" err="1"/>
              <a:t>걷어</a:t>
            </a:r>
            <a:r>
              <a:rPr dirty="0"/>
              <a:t> </a:t>
            </a:r>
            <a:r>
              <a:rPr dirty="0" err="1"/>
              <a:t>올리고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예언하여라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688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Turn your face toward the siege of Jerusalem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bared arm prophesy against her.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밧줄로</a:t>
            </a:r>
            <a:r>
              <a:rPr dirty="0"/>
              <a:t> </a:t>
            </a:r>
            <a:r>
              <a:rPr dirty="0" err="1"/>
              <a:t>묶어</a:t>
            </a:r>
            <a:r>
              <a:rPr dirty="0"/>
              <a:t> 네 </a:t>
            </a:r>
            <a:r>
              <a:rPr dirty="0" err="1"/>
              <a:t>포위</a:t>
            </a:r>
            <a:r>
              <a:rPr dirty="0"/>
              <a:t> </a:t>
            </a:r>
            <a:r>
              <a:rPr dirty="0" err="1"/>
              <a:t>기간이</a:t>
            </a:r>
            <a:r>
              <a:rPr dirty="0"/>
              <a:t> </a:t>
            </a:r>
            <a:r>
              <a:rPr dirty="0" err="1"/>
              <a:t>끝날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이쪽으로</a:t>
            </a:r>
            <a:r>
              <a:rPr dirty="0"/>
              <a:t> </a:t>
            </a:r>
            <a:r>
              <a:rPr dirty="0" err="1"/>
              <a:t>저쪽으로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돌리지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46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tie you up with ropes so that you cannot turn from one side to the other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you have finished the days of your siege.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8641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밀과</a:t>
            </a:r>
            <a:r>
              <a:rPr dirty="0"/>
              <a:t> </a:t>
            </a:r>
            <a:r>
              <a:rPr dirty="0" err="1"/>
              <a:t>보리와</a:t>
            </a:r>
            <a:r>
              <a:rPr dirty="0"/>
              <a:t> </a:t>
            </a:r>
            <a:r>
              <a:rPr dirty="0" err="1"/>
              <a:t>콩과</a:t>
            </a:r>
            <a:r>
              <a:rPr dirty="0"/>
              <a:t> </a:t>
            </a:r>
            <a:r>
              <a:rPr dirty="0" err="1"/>
              <a:t>팥과</a:t>
            </a:r>
            <a:r>
              <a:rPr dirty="0"/>
              <a:t> </a:t>
            </a:r>
            <a:r>
              <a:rPr dirty="0" err="1"/>
              <a:t>조와</a:t>
            </a:r>
            <a:r>
              <a:rPr dirty="0"/>
              <a:t> </a:t>
            </a:r>
            <a:r>
              <a:rPr dirty="0" err="1"/>
              <a:t>귀리를</a:t>
            </a:r>
            <a:r>
              <a:rPr dirty="0"/>
              <a:t> </a:t>
            </a:r>
            <a:r>
              <a:rPr dirty="0" err="1"/>
              <a:t>가져와</a:t>
            </a:r>
            <a:r>
              <a:rPr dirty="0"/>
              <a:t> 한 </a:t>
            </a:r>
            <a:r>
              <a:rPr dirty="0" err="1"/>
              <a:t>그릇에</a:t>
            </a:r>
            <a:r>
              <a:rPr dirty="0"/>
              <a:t> </a:t>
            </a:r>
            <a:r>
              <a:rPr dirty="0" err="1"/>
              <a:t>담고</a:t>
            </a:r>
            <a:r>
              <a:rPr dirty="0"/>
              <a:t> </a:t>
            </a:r>
            <a:r>
              <a:rPr dirty="0" err="1"/>
              <a:t>그것으로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만들어라</a:t>
            </a:r>
            <a:r>
              <a:rPr dirty="0"/>
              <a:t>.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390일을 </a:t>
            </a:r>
            <a:r>
              <a:rPr dirty="0" err="1"/>
              <a:t>옆으로</a:t>
            </a:r>
            <a:r>
              <a:rPr dirty="0"/>
              <a:t> </a:t>
            </a:r>
            <a:r>
              <a:rPr dirty="0" err="1"/>
              <a:t>누워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먹어라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94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wheat and barley, beans and lentils, millet and spelt;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put them in a storage jar and use them to make bread for yourself.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to eat it during the 390 days you lie on your side.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997</Words>
  <Application>Microsoft Office PowerPoint</Application>
  <PresentationFormat>와이드스크린</PresentationFormat>
  <Paragraphs>87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2022-09-06T06:35:19Z</dcterms:modified>
</cp:coreProperties>
</file>