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17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된 지 25년째 </a:t>
            </a:r>
            <a:r>
              <a:rPr dirty="0" err="1"/>
              <a:t>되는</a:t>
            </a:r>
            <a:r>
              <a:rPr dirty="0"/>
              <a:t> 해,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파괴된</a:t>
            </a:r>
            <a:r>
              <a:rPr dirty="0"/>
              <a:t> 지 14년째 </a:t>
            </a:r>
            <a:r>
              <a:rPr dirty="0" err="1"/>
              <a:t>되는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해 </a:t>
            </a:r>
            <a:r>
              <a:rPr dirty="0" err="1"/>
              <a:t>첫째</a:t>
            </a:r>
            <a:r>
              <a:rPr dirty="0"/>
              <a:t> 달 10일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내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데려가셨다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twenty-fifth year of our exile, at the beginning of the year,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tenth of the month, in the fourteenth year after the fall of the city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very day the hand of the LORD was upon me and he took me there.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방향의</a:t>
            </a:r>
            <a:r>
              <a:rPr dirty="0"/>
              <a:t> 문 </a:t>
            </a:r>
            <a:r>
              <a:rPr dirty="0" err="1"/>
              <a:t>안쪽으로는</a:t>
            </a:r>
            <a:r>
              <a:rPr dirty="0"/>
              <a:t> </a:t>
            </a: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방이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, </a:t>
            </a:r>
            <a:r>
              <a:rPr dirty="0" err="1"/>
              <a:t>왼쪽에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세 </a:t>
            </a:r>
            <a:r>
              <a:rPr dirty="0" err="1"/>
              <a:t>개씩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세 방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크기가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문기둥도</a:t>
            </a:r>
            <a:r>
              <a:rPr dirty="0"/>
              <a:t> </a:t>
            </a:r>
            <a:r>
              <a:rPr dirty="0" err="1"/>
              <a:t>양쪽이</a:t>
            </a:r>
            <a:r>
              <a:rPr dirty="0"/>
              <a:t> 다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크기였다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2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Inside the east gate were three alcoves on each side;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three had the same measurements,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faces of the projecting walls on each side had the same measurements.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문의 출입구의 너비를 쟀는데 10규빗이었고 문의 길이가 13규빗이었다.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2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measured the width of the entrance to the gateway;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ten cubits and its length was thirteen cubits.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각 방 </a:t>
            </a:r>
            <a:r>
              <a:rPr dirty="0" err="1"/>
              <a:t>앞에는</a:t>
            </a:r>
            <a:r>
              <a:rPr dirty="0"/>
              <a:t> </a:t>
            </a:r>
            <a:r>
              <a:rPr dirty="0" err="1"/>
              <a:t>칸막이가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양쪽</a:t>
            </a:r>
            <a:r>
              <a:rPr dirty="0"/>
              <a:t> 다 1규빗씩이었고 그 </a:t>
            </a:r>
            <a:r>
              <a:rPr dirty="0" err="1"/>
              <a:t>방들은</a:t>
            </a:r>
            <a:r>
              <a:rPr dirty="0"/>
              <a:t> </a:t>
            </a:r>
            <a:r>
              <a:rPr dirty="0" err="1"/>
              <a:t>한쪽이</a:t>
            </a:r>
            <a:r>
              <a:rPr dirty="0"/>
              <a:t> 6규빗,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한쪽도</a:t>
            </a:r>
            <a:r>
              <a:rPr dirty="0"/>
              <a:t> 6규빗이었다.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5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of each alcove was a wall one cubit high,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alcoves were six cubits square.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이쪽</a:t>
            </a:r>
            <a:r>
              <a:rPr dirty="0"/>
              <a:t> 방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반대쪽</a:t>
            </a:r>
            <a:r>
              <a:rPr dirty="0"/>
              <a:t> 방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끝까지를</a:t>
            </a:r>
            <a:r>
              <a:rPr dirty="0"/>
              <a:t> </a:t>
            </a:r>
            <a:r>
              <a:rPr dirty="0" err="1"/>
              <a:t>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너비는</a:t>
            </a:r>
            <a:r>
              <a:rPr dirty="0"/>
              <a:t> 25규빗이었고 </a:t>
            </a:r>
            <a:r>
              <a:rPr dirty="0" err="1"/>
              <a:t>방문은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마주보고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2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measured the gateway from the top of the rear wall of one alcove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top of the opposite one; the distance was twenty-five cubits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one parapet opening to the opposite one.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현관을 쟀더니 너비가 20규빗이었다. 문 주위와 문기둥까지는 다 안뜰이었다.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59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measured along the faces of the projecting walls all around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inside of the gateway -- sixty cubits.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measurement was up to the portico facing the courtyard.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출입구 문 앞에서 안쪽 문 현관 앞까지는 50규빗이었다.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9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distance from the entrance of the gateway to the far end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portico was fifty cubits.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방과</a:t>
            </a:r>
            <a:r>
              <a:rPr dirty="0"/>
              <a:t> </a:t>
            </a:r>
            <a:r>
              <a:rPr dirty="0" err="1"/>
              <a:t>출입구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좁은</a:t>
            </a:r>
            <a:r>
              <a:rPr dirty="0"/>
              <a:t> </a:t>
            </a:r>
            <a:r>
              <a:rPr dirty="0" err="1"/>
              <a:t>창이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현관에도</a:t>
            </a:r>
            <a:r>
              <a:rPr dirty="0"/>
              <a:t> </a:t>
            </a:r>
            <a:r>
              <a:rPr dirty="0" err="1"/>
              <a:t>창이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창들은</a:t>
            </a:r>
            <a:r>
              <a:rPr dirty="0"/>
              <a:t> </a:t>
            </a:r>
            <a:r>
              <a:rPr dirty="0" err="1"/>
              <a:t>안쪽을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죽 </a:t>
            </a:r>
            <a:r>
              <a:rPr dirty="0" err="1"/>
              <a:t>둘려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각각의</a:t>
            </a:r>
            <a:r>
              <a:rPr dirty="0"/>
              <a:t> </a:t>
            </a:r>
            <a:r>
              <a:rPr dirty="0" err="1"/>
              <a:t>문기둥에는</a:t>
            </a:r>
            <a:r>
              <a:rPr dirty="0"/>
              <a:t> </a:t>
            </a:r>
            <a:r>
              <a:rPr dirty="0" err="1"/>
              <a:t>종려나무가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25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alcoves and the projecting walls inside the gateway were surmounted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narrow parapet openings all around, as was the portico;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openings all around faced inward.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faces of the projecting walls were decorated with palm trees.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바깥뜰로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들어갔다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바깥뜰에는</a:t>
            </a:r>
            <a:r>
              <a:rPr dirty="0"/>
              <a:t> </a:t>
            </a:r>
            <a:r>
              <a:rPr dirty="0" err="1"/>
              <a:t>방들이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뜰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바닥이</a:t>
            </a:r>
            <a:r>
              <a:rPr dirty="0"/>
              <a:t> </a:t>
            </a:r>
            <a:r>
              <a:rPr dirty="0" err="1"/>
              <a:t>포장돼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포장된</a:t>
            </a:r>
            <a:r>
              <a:rPr dirty="0"/>
              <a:t> </a:t>
            </a:r>
            <a:r>
              <a:rPr dirty="0" err="1"/>
              <a:t>바닥을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30개의 </a:t>
            </a:r>
            <a:r>
              <a:rPr dirty="0" err="1"/>
              <a:t>방이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53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brought me into the outer court.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 saw some rooms and a pavement that had been constructed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around the court; there were thirty rooms along the pavement.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</a:t>
            </a:r>
            <a:r>
              <a:rPr dirty="0" err="1"/>
              <a:t>포장은</a:t>
            </a:r>
            <a:r>
              <a:rPr dirty="0"/>
              <a:t> 문 양 </a:t>
            </a:r>
            <a:r>
              <a:rPr dirty="0" err="1"/>
              <a:t>옆으로</a:t>
            </a:r>
            <a:r>
              <a:rPr dirty="0"/>
              <a:t> 죽 </a:t>
            </a:r>
            <a:r>
              <a:rPr dirty="0" err="1"/>
              <a:t>이어져</a:t>
            </a:r>
            <a:r>
              <a:rPr dirty="0"/>
              <a:t> 그 </a:t>
            </a:r>
            <a:r>
              <a:rPr dirty="0" err="1"/>
              <a:t>길이는</a:t>
            </a:r>
            <a:r>
              <a:rPr dirty="0"/>
              <a:t>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통로와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아래쪽</a:t>
            </a:r>
            <a:r>
              <a:rPr dirty="0"/>
              <a:t> </a:t>
            </a:r>
            <a:r>
              <a:rPr dirty="0" err="1"/>
              <a:t>길이었다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2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abutted the sides of the gateways and was as wide as they were long;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lower pavement.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아래쪽</a:t>
            </a:r>
            <a:r>
              <a:rPr dirty="0"/>
              <a:t> 문 </a:t>
            </a:r>
            <a:r>
              <a:rPr dirty="0" err="1"/>
              <a:t>앞부터</a:t>
            </a:r>
            <a:r>
              <a:rPr dirty="0"/>
              <a:t> </a:t>
            </a:r>
            <a:r>
              <a:rPr dirty="0" err="1"/>
              <a:t>안뜰</a:t>
            </a:r>
            <a:r>
              <a:rPr dirty="0"/>
              <a:t> </a:t>
            </a:r>
            <a:r>
              <a:rPr dirty="0" err="1"/>
              <a:t>바깥</a:t>
            </a:r>
            <a:r>
              <a:rPr dirty="0"/>
              <a:t> </a:t>
            </a:r>
            <a:r>
              <a:rPr dirty="0" err="1"/>
              <a:t>앞까지</a:t>
            </a:r>
            <a:r>
              <a:rPr dirty="0"/>
              <a:t> </a:t>
            </a:r>
            <a:r>
              <a:rPr dirty="0" err="1"/>
              <a:t>너비를</a:t>
            </a:r>
            <a:r>
              <a:rPr dirty="0"/>
              <a:t> </a:t>
            </a:r>
            <a:r>
              <a:rPr dirty="0" err="1"/>
              <a:t>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길이가</a:t>
            </a:r>
            <a:r>
              <a:rPr dirty="0"/>
              <a:t> </a:t>
            </a:r>
            <a:r>
              <a:rPr dirty="0" err="1"/>
              <a:t>동쪽이나</a:t>
            </a:r>
            <a:r>
              <a:rPr dirty="0"/>
              <a:t> </a:t>
            </a:r>
            <a:r>
              <a:rPr dirty="0" err="1"/>
              <a:t>북쪽이나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100규빗이었다.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9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measured the distance from the inside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lower gateway to the outside of the inner court;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a hundred cubits on the east side as well as on the north.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환상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산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세우셨는데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남쪽으로는</a:t>
            </a:r>
            <a:r>
              <a:rPr dirty="0"/>
              <a:t> </a:t>
            </a:r>
            <a:r>
              <a:rPr dirty="0" err="1"/>
              <a:t>성읍처럼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건물이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9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visions of God he took me to the land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me on a very high mountain, on whose south side were some buildings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looked like a city.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바깥뜰에 북쪽 방향을 향해 문이 하나 있었는데 그가 그 길이와 너비를 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1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measured the length and width of the gate facing north,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leading into the outer court.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6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양쪽에</a:t>
            </a:r>
            <a:r>
              <a:rPr dirty="0"/>
              <a:t> 세 </a:t>
            </a:r>
            <a:r>
              <a:rPr dirty="0" err="1"/>
              <a:t>개씩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방과</a:t>
            </a:r>
            <a:r>
              <a:rPr dirty="0"/>
              <a:t> </a:t>
            </a:r>
            <a:r>
              <a:rPr dirty="0" err="1"/>
              <a:t>문기둥과</a:t>
            </a:r>
            <a:r>
              <a:rPr dirty="0"/>
              <a:t> </a:t>
            </a:r>
            <a:r>
              <a:rPr dirty="0" err="1"/>
              <a:t>현관은</a:t>
            </a:r>
            <a:r>
              <a:rPr dirty="0"/>
              <a:t> 이 </a:t>
            </a:r>
            <a:r>
              <a:rPr dirty="0" err="1"/>
              <a:t>전의</a:t>
            </a:r>
            <a:r>
              <a:rPr dirty="0"/>
              <a:t> </a:t>
            </a:r>
            <a:r>
              <a:rPr dirty="0" err="1"/>
              <a:t>문과</a:t>
            </a:r>
            <a:r>
              <a:rPr dirty="0"/>
              <a:t> </a:t>
            </a:r>
            <a:r>
              <a:rPr dirty="0" err="1"/>
              <a:t>크기가</a:t>
            </a:r>
            <a:r>
              <a:rPr dirty="0"/>
              <a:t> </a:t>
            </a:r>
            <a:r>
              <a:rPr dirty="0" err="1"/>
              <a:t>같아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길이가</a:t>
            </a:r>
            <a:r>
              <a:rPr dirty="0"/>
              <a:t> 50규빗, </a:t>
            </a:r>
            <a:r>
              <a:rPr dirty="0" err="1"/>
              <a:t>너비가</a:t>
            </a:r>
            <a:r>
              <a:rPr dirty="0"/>
              <a:t> 25규빗이었다.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5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alcoves -- three on each side -- its projecting walls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portico had the same measurements as those of the first gateway.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fifty cubits long and twenty-five cubits wide.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</a:t>
            </a:r>
            <a:r>
              <a:rPr dirty="0" err="1"/>
              <a:t>창문과</a:t>
            </a:r>
            <a:r>
              <a:rPr dirty="0"/>
              <a:t> </a:t>
            </a:r>
            <a:r>
              <a:rPr dirty="0" err="1"/>
              <a:t>현관과</a:t>
            </a:r>
            <a:r>
              <a:rPr dirty="0"/>
              <a:t> </a:t>
            </a:r>
            <a:r>
              <a:rPr dirty="0" err="1"/>
              <a:t>종려나무</a:t>
            </a:r>
            <a:r>
              <a:rPr dirty="0"/>
              <a:t> </a:t>
            </a:r>
            <a:r>
              <a:rPr dirty="0" err="1"/>
              <a:t>장식도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문과</a:t>
            </a:r>
            <a:r>
              <a:rPr dirty="0"/>
              <a:t> </a:t>
            </a:r>
            <a:r>
              <a:rPr dirty="0" err="1"/>
              <a:t>크기가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올라가면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현관이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61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openings, its portico and its palm tree decorations had</a:t>
            </a:r>
            <a:r>
              <a:rPr lang="en-US" dirty="0"/>
              <a:t> </a:t>
            </a:r>
            <a:r>
              <a:rPr dirty="0"/>
              <a:t>the same measurements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those of the gate facing east.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steps led up to it, with its portico opposite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893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문에서와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안뜰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문 </a:t>
            </a:r>
            <a:r>
              <a:rPr dirty="0" err="1"/>
              <a:t>맞은편에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문에서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쪽 </a:t>
            </a:r>
            <a:r>
              <a:rPr dirty="0" err="1"/>
              <a:t>문까지를</a:t>
            </a:r>
            <a:r>
              <a:rPr dirty="0"/>
              <a:t> </a:t>
            </a:r>
            <a:r>
              <a:rPr dirty="0" err="1"/>
              <a:t>쟀더니</a:t>
            </a:r>
            <a:r>
              <a:rPr dirty="0"/>
              <a:t> 100규빗이었다.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6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 gate to the inner court facing the north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there was on the east. He measured from one gate to the opposite 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a hundred cubits.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남쪽으로</a:t>
            </a:r>
            <a:r>
              <a:rPr dirty="0"/>
              <a:t> </a:t>
            </a:r>
            <a:r>
              <a:rPr dirty="0" err="1"/>
              <a:t>인도했는데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 난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보였다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문기둥과</a:t>
            </a:r>
            <a:r>
              <a:rPr dirty="0"/>
              <a:t> </a:t>
            </a:r>
            <a:r>
              <a:rPr dirty="0" err="1"/>
              <a:t>현관을</a:t>
            </a:r>
            <a:r>
              <a:rPr dirty="0"/>
              <a:t> </a:t>
            </a:r>
            <a:r>
              <a:rPr dirty="0" err="1"/>
              <a:t>쟀더니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잰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8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led me to the south side and I saw a gate facing south.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measured its jambs and its portico,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had the same measurements as the others.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창문들이</a:t>
            </a:r>
            <a:r>
              <a:rPr dirty="0"/>
              <a:t> 나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현관에도</a:t>
            </a:r>
            <a:r>
              <a:rPr dirty="0"/>
              <a:t> </a:t>
            </a:r>
            <a:r>
              <a:rPr dirty="0" err="1"/>
              <a:t>창문들이</a:t>
            </a:r>
            <a:r>
              <a:rPr dirty="0"/>
              <a:t> </a:t>
            </a:r>
            <a:r>
              <a:rPr dirty="0" err="1"/>
              <a:t>둘려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문들의</a:t>
            </a:r>
            <a:r>
              <a:rPr dirty="0"/>
              <a:t> </a:t>
            </a:r>
            <a:r>
              <a:rPr dirty="0" err="1"/>
              <a:t>창문들과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 </a:t>
            </a:r>
            <a:r>
              <a:rPr dirty="0" err="1"/>
              <a:t>길이가</a:t>
            </a:r>
            <a:r>
              <a:rPr dirty="0"/>
              <a:t> 50규빗, </a:t>
            </a:r>
            <a:r>
              <a:rPr dirty="0" err="1"/>
              <a:t>너비가</a:t>
            </a:r>
            <a:r>
              <a:rPr dirty="0"/>
              <a:t> 25규빗이었다.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1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gateway and its portico had narrow openings all around,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openings of the others.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fifty cubits long and twenty-five cubits wide.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올라가면</a:t>
            </a:r>
            <a:r>
              <a:rPr dirty="0"/>
              <a:t> </a:t>
            </a:r>
            <a:r>
              <a:rPr dirty="0" err="1"/>
              <a:t>문들이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현관이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양쪽</a:t>
            </a:r>
            <a:r>
              <a:rPr dirty="0"/>
              <a:t> </a:t>
            </a:r>
            <a:r>
              <a:rPr dirty="0" err="1"/>
              <a:t>문기둥에는</a:t>
            </a:r>
            <a:r>
              <a:rPr dirty="0"/>
              <a:t> </a:t>
            </a:r>
            <a:r>
              <a:rPr dirty="0" err="1"/>
              <a:t>종려나무가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2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steps led up to it, with its portico opposite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had palm tree decorations on the faces of the projecting walls on each side.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안뜰에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방향을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난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문에서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방향을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난 </a:t>
            </a:r>
            <a:r>
              <a:rPr dirty="0" err="1"/>
              <a:t>문까지를</a:t>
            </a:r>
            <a:r>
              <a:rPr dirty="0"/>
              <a:t> </a:t>
            </a:r>
            <a:r>
              <a:rPr dirty="0" err="1"/>
              <a:t>쟀더니</a:t>
            </a:r>
            <a:r>
              <a:rPr dirty="0"/>
              <a:t> 100규빗이었다.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77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inner court also had a gate facing south,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measured from this gate to the outer gate on the south side;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a hundred cubits.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안뜰로</a:t>
            </a:r>
            <a:r>
              <a:rPr dirty="0"/>
              <a:t> </a:t>
            </a:r>
            <a:r>
              <a:rPr dirty="0" err="1"/>
              <a:t>데려갔다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쟀더니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잰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3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brought me into the inner court through the south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measured the south gate; it had the same measurements as the others.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방과</a:t>
            </a:r>
            <a:r>
              <a:rPr dirty="0"/>
              <a:t> </a:t>
            </a:r>
            <a:r>
              <a:rPr dirty="0" err="1"/>
              <a:t>문기둥과</a:t>
            </a:r>
            <a:r>
              <a:rPr dirty="0"/>
              <a:t> </a:t>
            </a:r>
            <a:r>
              <a:rPr dirty="0" err="1"/>
              <a:t>현관도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잰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거기에도</a:t>
            </a:r>
            <a:r>
              <a:rPr dirty="0"/>
              <a:t> </a:t>
            </a:r>
            <a:r>
              <a:rPr dirty="0" err="1"/>
              <a:t>창문들이</a:t>
            </a:r>
            <a:r>
              <a:rPr dirty="0"/>
              <a:t> 나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현관에도</a:t>
            </a:r>
            <a:r>
              <a:rPr dirty="0"/>
              <a:t> </a:t>
            </a:r>
            <a:r>
              <a:rPr dirty="0" err="1"/>
              <a:t>창문들이</a:t>
            </a:r>
            <a:r>
              <a:rPr dirty="0"/>
              <a:t> 죽 </a:t>
            </a:r>
            <a:r>
              <a:rPr dirty="0" err="1"/>
              <a:t>둘려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길이가</a:t>
            </a:r>
            <a:r>
              <a:rPr dirty="0"/>
              <a:t> 50규빗, </a:t>
            </a:r>
            <a:r>
              <a:rPr dirty="0" err="1"/>
              <a:t>너비가</a:t>
            </a:r>
            <a:r>
              <a:rPr dirty="0"/>
              <a:t> 25규빗이었다.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2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alcoves, its projecting walls and its portico had the same measurements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others. The gateway and its portico had openings all around.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fifty cubits long and twenty-five cubits wide.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데려가셨는데</a:t>
            </a:r>
            <a:r>
              <a:rPr dirty="0"/>
              <a:t> </a:t>
            </a:r>
            <a:r>
              <a:rPr dirty="0" err="1"/>
              <a:t>청동같이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모시로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줄과</a:t>
            </a:r>
            <a:r>
              <a:rPr dirty="0"/>
              <a:t> </a:t>
            </a:r>
            <a:r>
              <a:rPr dirty="0" err="1"/>
              <a:t>길이를</a:t>
            </a:r>
            <a:r>
              <a:rPr dirty="0"/>
              <a:t> </a:t>
            </a:r>
            <a:r>
              <a:rPr dirty="0" err="1"/>
              <a:t>재는</a:t>
            </a:r>
            <a:r>
              <a:rPr dirty="0"/>
              <a:t> </a:t>
            </a:r>
            <a:r>
              <a:rPr dirty="0" err="1"/>
              <a:t>막대기를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성문에</a:t>
            </a:r>
            <a:r>
              <a:rPr dirty="0"/>
              <a:t> 서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3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me there, and I saw a man whose appearance was like bronze;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standing in the gateway with a linen cord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measuring rod in his hand.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둘러 서 있는 현관들은 길이가 25규빗, 넓이가 5규빗이었다.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04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porticoes of the gateways around the inner court were twenty-five cubits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wide and five cubits deep.)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 </a:t>
            </a:r>
            <a:r>
              <a:rPr dirty="0" err="1"/>
              <a:t>현관은</a:t>
            </a:r>
            <a:r>
              <a:rPr dirty="0"/>
              <a:t> </a:t>
            </a:r>
            <a:r>
              <a:rPr dirty="0" err="1"/>
              <a:t>바깥뜰을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그 </a:t>
            </a:r>
            <a:r>
              <a:rPr dirty="0" err="1"/>
              <a:t>문기둥에는</a:t>
            </a:r>
            <a:r>
              <a:rPr dirty="0"/>
              <a:t> </a:t>
            </a:r>
            <a:r>
              <a:rPr dirty="0" err="1"/>
              <a:t>종려나무가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가려면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올라야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portico faced the outer court; palm trees decorated its jambs,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eight steps led up to 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안뜰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쟀더니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잰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9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brought me to the inner court on the east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measured the gateway; it had the same measurements as the others.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방과</a:t>
            </a:r>
            <a:r>
              <a:rPr dirty="0"/>
              <a:t> </a:t>
            </a:r>
            <a:r>
              <a:rPr dirty="0" err="1"/>
              <a:t>문기둥과</a:t>
            </a:r>
            <a:r>
              <a:rPr dirty="0"/>
              <a:t> </a:t>
            </a:r>
            <a:r>
              <a:rPr dirty="0" err="1"/>
              <a:t>현관도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잰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거기에도</a:t>
            </a:r>
            <a:r>
              <a:rPr dirty="0"/>
              <a:t> </a:t>
            </a:r>
            <a:r>
              <a:rPr dirty="0" err="1"/>
              <a:t>창문들이</a:t>
            </a:r>
            <a:r>
              <a:rPr dirty="0"/>
              <a:t> 나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현관에도</a:t>
            </a:r>
            <a:r>
              <a:rPr dirty="0"/>
              <a:t> </a:t>
            </a:r>
            <a:r>
              <a:rPr dirty="0" err="1"/>
              <a:t>창문들이</a:t>
            </a:r>
            <a:r>
              <a:rPr dirty="0"/>
              <a:t> 죽 </a:t>
            </a:r>
            <a:r>
              <a:rPr dirty="0" err="1"/>
              <a:t>둘려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길이가</a:t>
            </a:r>
            <a:r>
              <a:rPr dirty="0"/>
              <a:t> 50규빗, </a:t>
            </a:r>
            <a:r>
              <a:rPr dirty="0" err="1"/>
              <a:t>너비가</a:t>
            </a:r>
            <a:r>
              <a:rPr dirty="0"/>
              <a:t> 25규빗이었다.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2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alcoves, its projecting walls and its portico had the same measurements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others. The gateway and its portico had openings all around.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fifty cubits long and twenty-five cubits wide.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현관은</a:t>
            </a:r>
            <a:r>
              <a:rPr dirty="0"/>
              <a:t> </a:t>
            </a:r>
            <a:r>
              <a:rPr dirty="0" err="1"/>
              <a:t>바깥뜰을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양쪽</a:t>
            </a:r>
            <a:r>
              <a:rPr dirty="0"/>
              <a:t> </a:t>
            </a:r>
            <a:r>
              <a:rPr dirty="0" err="1"/>
              <a:t>문기둥에는</a:t>
            </a:r>
            <a:r>
              <a:rPr dirty="0"/>
              <a:t> </a:t>
            </a:r>
            <a:r>
              <a:rPr dirty="0" err="1"/>
              <a:t>종려나무가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가려면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올라가야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1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portico faced the outer court; palm trees decorated the jambs on either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eight steps led up to 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먼저</a:t>
            </a:r>
            <a:r>
              <a:rPr dirty="0"/>
              <a:t> 잰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9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brought me to the north gate and measured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had the same measurements as the others,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2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문지기</a:t>
            </a:r>
            <a:r>
              <a:rPr dirty="0"/>
              <a:t> 방, </a:t>
            </a:r>
            <a:r>
              <a:rPr dirty="0" err="1"/>
              <a:t>문기둥</a:t>
            </a:r>
            <a:r>
              <a:rPr dirty="0"/>
              <a:t>, </a:t>
            </a:r>
            <a:r>
              <a:rPr dirty="0" err="1"/>
              <a:t>현관</a:t>
            </a:r>
            <a:r>
              <a:rPr dirty="0"/>
              <a:t>,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둘러서</a:t>
            </a:r>
            <a:r>
              <a:rPr dirty="0"/>
              <a:t> </a:t>
            </a:r>
            <a:r>
              <a:rPr dirty="0" err="1"/>
              <a:t>창문들이</a:t>
            </a:r>
            <a:r>
              <a:rPr dirty="0"/>
              <a:t> 나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길이가</a:t>
            </a:r>
            <a:r>
              <a:rPr dirty="0"/>
              <a:t> 50규빗, </a:t>
            </a:r>
            <a:r>
              <a:rPr dirty="0" err="1"/>
              <a:t>너비가</a:t>
            </a:r>
            <a:r>
              <a:rPr dirty="0"/>
              <a:t> 25규빗이었다.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6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did its alcoves, its projecting walls and its portico,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had openings all around.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fifty cubits long and twenty-five cubits wide.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그 </a:t>
            </a:r>
            <a:r>
              <a:rPr dirty="0" err="1"/>
              <a:t>문기둥들은</a:t>
            </a:r>
            <a:r>
              <a:rPr dirty="0"/>
              <a:t> </a:t>
            </a:r>
            <a:r>
              <a:rPr dirty="0" err="1"/>
              <a:t>바깥뜰을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양쪽</a:t>
            </a:r>
            <a:r>
              <a:rPr dirty="0"/>
              <a:t> </a:t>
            </a:r>
            <a:r>
              <a:rPr dirty="0" err="1"/>
              <a:t>문기둥에는</a:t>
            </a:r>
            <a:r>
              <a:rPr dirty="0"/>
              <a:t> </a:t>
            </a:r>
            <a:r>
              <a:rPr dirty="0" err="1"/>
              <a:t>종려나무가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가려면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올라야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1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portico faced the outer court; palm trees decorated the jambs on either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eight steps led up to it.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문들의 문기둥들 옆에는 출입문이 달린 방이 있었는데 그곳은 번제물을 씻는 곳이었다.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6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room with a doorway was by the portico in each of the inner gateways,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burnt offerings were washed.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현관에는</a:t>
            </a:r>
            <a:r>
              <a:rPr dirty="0"/>
              <a:t> </a:t>
            </a:r>
            <a:r>
              <a:rPr dirty="0" err="1"/>
              <a:t>양쪽에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탁자가</a:t>
            </a:r>
            <a:r>
              <a:rPr dirty="0"/>
              <a:t> 두 </a:t>
            </a:r>
            <a:r>
              <a:rPr dirty="0" err="1"/>
              <a:t>개씩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번제물</a:t>
            </a:r>
            <a:r>
              <a:rPr dirty="0"/>
              <a:t>, </a:t>
            </a:r>
            <a:r>
              <a:rPr dirty="0" err="1"/>
              <a:t>속죄제물과</a:t>
            </a:r>
            <a:r>
              <a:rPr dirty="0"/>
              <a:t> </a:t>
            </a:r>
            <a:r>
              <a:rPr dirty="0" err="1"/>
              <a:t>속건제물을</a:t>
            </a:r>
            <a:r>
              <a:rPr dirty="0"/>
              <a:t> </a:t>
            </a:r>
            <a:r>
              <a:rPr dirty="0" err="1"/>
              <a:t>잡았다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6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portico of the gateway were two tables on each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which the burnt offerings, sin offerings and guilt offerings were slaughtered.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97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네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네 </a:t>
            </a: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들으며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줄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새겨라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주려고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데려왔다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said to me, "Son of man, look with your eyes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hear with your ears and pay attention to everything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to show you, for that is why you have been brought 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 house of Israel everything you see."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바깥에서 북문 계단으로 올라오는 입구 양쪽에 탁자가 두 개씩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9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outside wall of the portico of the gateway,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near the steps at the entrance to the north gateway were two tables,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other side of the steps were two tables.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문 </a:t>
            </a:r>
            <a:r>
              <a:rPr dirty="0" err="1"/>
              <a:t>통로</a:t>
            </a:r>
            <a:r>
              <a:rPr dirty="0"/>
              <a:t> </a:t>
            </a:r>
            <a:r>
              <a:rPr dirty="0" err="1"/>
              <a:t>이쪽에</a:t>
            </a:r>
            <a:r>
              <a:rPr dirty="0"/>
              <a:t> 네 개, </a:t>
            </a:r>
            <a:r>
              <a:rPr dirty="0" err="1"/>
              <a:t>저쪽에</a:t>
            </a:r>
            <a:r>
              <a:rPr dirty="0"/>
              <a:t> 네 개,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탁자가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희생제물들을</a:t>
            </a:r>
            <a:r>
              <a:rPr dirty="0"/>
              <a:t> </a:t>
            </a:r>
            <a:r>
              <a:rPr dirty="0" err="1"/>
              <a:t>잡았다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7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there were four tables on one side of the gateway and four on the other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eight tables in all -- on which the sacrifices were slaughtered.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다듬어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네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번제용</a:t>
            </a:r>
            <a:r>
              <a:rPr dirty="0"/>
              <a:t> </a:t>
            </a:r>
            <a:r>
              <a:rPr dirty="0" err="1"/>
              <a:t>탁자가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1.5규빗, </a:t>
            </a:r>
            <a:r>
              <a:rPr dirty="0" err="1"/>
              <a:t>너비가</a:t>
            </a:r>
            <a:r>
              <a:rPr dirty="0"/>
              <a:t> 1.5규빗, </a:t>
            </a:r>
            <a:r>
              <a:rPr dirty="0" err="1"/>
              <a:t>높이가</a:t>
            </a:r>
            <a:r>
              <a:rPr dirty="0"/>
              <a:t> 1규빗이었다.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희생제물들을</a:t>
            </a:r>
            <a:r>
              <a:rPr dirty="0"/>
              <a:t> </a:t>
            </a:r>
            <a:r>
              <a:rPr dirty="0" err="1"/>
              <a:t>죽이는</a:t>
            </a:r>
            <a:r>
              <a:rPr dirty="0"/>
              <a:t> 데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기구들을</a:t>
            </a:r>
            <a:r>
              <a:rPr dirty="0"/>
              <a:t> </a:t>
            </a:r>
            <a:r>
              <a:rPr dirty="0" err="1"/>
              <a:t>놓아두었다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1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also four tables of dressed stone for the burnt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a cubit and a half long, a cubit and a half wide and a cubit high.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them were placed the utensils for slaughtering the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sacrifices.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방 </a:t>
            </a:r>
            <a:r>
              <a:rPr dirty="0" err="1"/>
              <a:t>안에는</a:t>
            </a:r>
            <a:r>
              <a:rPr dirty="0"/>
              <a:t> 한 뼘 </a:t>
            </a:r>
            <a:r>
              <a:rPr dirty="0" err="1"/>
              <a:t>정도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갈고리들이</a:t>
            </a:r>
            <a:r>
              <a:rPr dirty="0"/>
              <a:t> </a:t>
            </a:r>
            <a:r>
              <a:rPr dirty="0" err="1"/>
              <a:t>사면에</a:t>
            </a:r>
            <a:r>
              <a:rPr dirty="0"/>
              <a:t> </a:t>
            </a:r>
            <a:r>
              <a:rPr dirty="0" err="1"/>
              <a:t>부착돼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탁자들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제물용</a:t>
            </a:r>
            <a:r>
              <a:rPr dirty="0"/>
              <a:t> </a:t>
            </a:r>
            <a:r>
              <a:rPr dirty="0" err="1"/>
              <a:t>고기들이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5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double-pronged hooks, each a handbreadth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attached to the wall all around.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tables were for the flesh of the offerings.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안뜰</a:t>
            </a:r>
            <a:r>
              <a:rPr dirty="0"/>
              <a:t> </a:t>
            </a:r>
            <a:r>
              <a:rPr dirty="0" err="1"/>
              <a:t>안과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문 </a:t>
            </a:r>
            <a:r>
              <a:rPr dirty="0" err="1"/>
              <a:t>밖에는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방들이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문에서</a:t>
            </a:r>
            <a:r>
              <a:rPr dirty="0"/>
              <a:t> </a:t>
            </a:r>
            <a:r>
              <a:rPr dirty="0" err="1"/>
              <a:t>남쪽을</a:t>
            </a:r>
            <a:r>
              <a:rPr dirty="0"/>
              <a:t> </a:t>
            </a:r>
            <a:r>
              <a:rPr dirty="0" err="1"/>
              <a:t>바라보고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문에서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바라보고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Outside the inner gate, within the inner court, were two rooms,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at the side of the north gate and facing south,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another at the side of the south gate and facing north.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3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남쪽을</a:t>
            </a:r>
            <a:r>
              <a:rPr dirty="0"/>
              <a:t> </a:t>
            </a:r>
            <a:r>
              <a:rPr dirty="0" err="1"/>
              <a:t>바라보고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이 </a:t>
            </a:r>
            <a:r>
              <a:rPr dirty="0" err="1"/>
              <a:t>방은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방이고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6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room facing south is for the priests who have charge of the temple,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바라보고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방은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방이다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사독의</a:t>
            </a:r>
            <a:r>
              <a:rPr dirty="0"/>
              <a:t> </a:t>
            </a:r>
            <a:r>
              <a:rPr dirty="0" err="1"/>
              <a:t>자손들로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7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room facing north is for the priests who have charge of the altar.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sons of Zadok,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the only Levites who may draw near to the LORD to minister before him."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35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뜰을</a:t>
            </a:r>
            <a:r>
              <a:rPr dirty="0"/>
              <a:t> </a:t>
            </a:r>
            <a:r>
              <a:rPr dirty="0" err="1"/>
              <a:t>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정사각형으로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100규빗, </a:t>
            </a:r>
            <a:r>
              <a:rPr dirty="0" err="1"/>
              <a:t>너비가</a:t>
            </a:r>
            <a:r>
              <a:rPr dirty="0"/>
              <a:t> 100규빗이었다.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5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measured the court: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square -- a hundred cubits long and a hundred cubits wide.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altar was in front of the temple.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92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현관으로</a:t>
            </a:r>
            <a:r>
              <a:rPr dirty="0"/>
              <a:t> </a:t>
            </a:r>
            <a:r>
              <a:rPr dirty="0" err="1"/>
              <a:t>데려가서</a:t>
            </a:r>
            <a:r>
              <a:rPr dirty="0"/>
              <a:t> </a:t>
            </a:r>
            <a:r>
              <a:rPr dirty="0" err="1"/>
              <a:t>현관의</a:t>
            </a:r>
            <a:r>
              <a:rPr dirty="0"/>
              <a:t> </a:t>
            </a:r>
            <a:r>
              <a:rPr dirty="0" err="1"/>
              <a:t>문기둥을</a:t>
            </a:r>
            <a:r>
              <a:rPr dirty="0"/>
              <a:t> </a:t>
            </a:r>
            <a:r>
              <a:rPr dirty="0" err="1"/>
              <a:t>쟀는데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이쪽이</a:t>
            </a:r>
            <a:r>
              <a:rPr dirty="0"/>
              <a:t> 5규빗, </a:t>
            </a:r>
            <a:r>
              <a:rPr dirty="0" err="1"/>
              <a:t>저쪽도</a:t>
            </a:r>
            <a:r>
              <a:rPr dirty="0"/>
              <a:t> 5규빗이었다. 그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너비는</a:t>
            </a:r>
            <a:r>
              <a:rPr dirty="0"/>
              <a:t> </a:t>
            </a:r>
            <a:r>
              <a:rPr dirty="0" err="1"/>
              <a:t>이쪽이</a:t>
            </a:r>
            <a:r>
              <a:rPr dirty="0"/>
              <a:t> 3규빗, </a:t>
            </a:r>
            <a:r>
              <a:rPr dirty="0" err="1"/>
              <a:t>저쪽도</a:t>
            </a:r>
            <a:r>
              <a:rPr dirty="0"/>
              <a:t> 3규빗이었다.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25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me to the portico of the temple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measured the jambs of the portico;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five cubits wide on either side.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width of the entrance was fourteen cubits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projecting walls were three cubits wide on either side.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현관은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20규빗, </a:t>
            </a:r>
            <a:r>
              <a:rPr dirty="0" err="1"/>
              <a:t>너비는</a:t>
            </a:r>
            <a:r>
              <a:rPr dirty="0"/>
              <a:t> 11규빗이었다.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현관으로</a:t>
            </a:r>
            <a:r>
              <a:rPr dirty="0"/>
              <a:t> </a:t>
            </a:r>
            <a:r>
              <a:rPr dirty="0" err="1"/>
              <a:t>올라가는</a:t>
            </a:r>
            <a:r>
              <a:rPr dirty="0"/>
              <a:t> </a:t>
            </a:r>
            <a:r>
              <a:rPr dirty="0" err="1"/>
              <a:t>계단이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문기둥</a:t>
            </a:r>
            <a:r>
              <a:rPr dirty="0"/>
              <a:t> </a:t>
            </a:r>
            <a:r>
              <a:rPr dirty="0" err="1"/>
              <a:t>옆에는</a:t>
            </a:r>
            <a:r>
              <a:rPr dirty="0"/>
              <a:t> </a:t>
            </a:r>
            <a:r>
              <a:rPr dirty="0" err="1"/>
              <a:t>기둥들이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이쪽에</a:t>
            </a:r>
            <a:r>
              <a:rPr dirty="0"/>
              <a:t>,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저쪽에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39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portico was twenty cubits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twelve cubits from front to back.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reached by a flight of stairs,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were pillars on each side of the jambs.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711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빙 </a:t>
            </a:r>
            <a:r>
              <a:rPr dirty="0" err="1"/>
              <a:t>둘러서</a:t>
            </a:r>
            <a:r>
              <a:rPr dirty="0"/>
              <a:t> </a:t>
            </a:r>
            <a:r>
              <a:rPr dirty="0" err="1"/>
              <a:t>벽이</a:t>
            </a:r>
            <a:r>
              <a:rPr dirty="0"/>
              <a:t> </a:t>
            </a:r>
            <a:r>
              <a:rPr dirty="0" err="1"/>
              <a:t>싸고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손에는</a:t>
            </a:r>
            <a:r>
              <a:rPr dirty="0"/>
              <a:t> </a:t>
            </a:r>
            <a:r>
              <a:rPr dirty="0" err="1"/>
              <a:t>길이를</a:t>
            </a:r>
            <a:r>
              <a:rPr dirty="0"/>
              <a:t> </a:t>
            </a:r>
            <a:r>
              <a:rPr dirty="0" err="1"/>
              <a:t>재는</a:t>
            </a:r>
            <a:r>
              <a:rPr dirty="0"/>
              <a:t> </a:t>
            </a:r>
            <a:r>
              <a:rPr dirty="0" err="1"/>
              <a:t>막대기가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그것의</a:t>
            </a:r>
            <a:r>
              <a:rPr dirty="0"/>
              <a:t> </a:t>
            </a:r>
            <a:r>
              <a:rPr dirty="0" err="1"/>
              <a:t>길이는</a:t>
            </a:r>
            <a:r>
              <a:rPr dirty="0"/>
              <a:t> </a:t>
            </a:r>
            <a:r>
              <a:rPr dirty="0" err="1"/>
              <a:t>보통</a:t>
            </a:r>
            <a:r>
              <a:rPr dirty="0"/>
              <a:t> </a:t>
            </a:r>
            <a:r>
              <a:rPr dirty="0" err="1"/>
              <a:t>자의</a:t>
            </a:r>
            <a:r>
              <a:rPr dirty="0"/>
              <a:t> 1규빗에다가 한 뼘 </a:t>
            </a:r>
            <a:r>
              <a:rPr dirty="0" err="1"/>
              <a:t>더한</a:t>
            </a:r>
            <a:r>
              <a:rPr dirty="0"/>
              <a:t> </a:t>
            </a:r>
            <a:r>
              <a:rPr dirty="0" err="1"/>
              <a:t>길이를</a:t>
            </a:r>
            <a:r>
              <a:rPr dirty="0"/>
              <a:t> 1규빗으로 </a:t>
            </a:r>
            <a:r>
              <a:rPr dirty="0" err="1"/>
              <a:t>했을</a:t>
            </a:r>
            <a:r>
              <a:rPr dirty="0"/>
              <a:t> 때 6규빗이었다.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쟀는데</a:t>
            </a:r>
            <a:r>
              <a:rPr dirty="0"/>
              <a:t> </a:t>
            </a:r>
            <a:r>
              <a:rPr dirty="0" err="1"/>
              <a:t>두께도</a:t>
            </a:r>
            <a:r>
              <a:rPr dirty="0"/>
              <a:t> </a:t>
            </a:r>
            <a:r>
              <a:rPr dirty="0" err="1"/>
              <a:t>높이도</a:t>
            </a:r>
            <a:r>
              <a:rPr dirty="0"/>
              <a:t> 그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하나와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85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a wall completely surrounding the temple area.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length of the measuring rod in the man's hand was six long cubits,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of which was a cubit and a handbreadth. He measured the wall;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one measuring rod thick and one rod high.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한 </a:t>
            </a:r>
            <a:r>
              <a:rPr dirty="0" err="1"/>
              <a:t>문턱을</a:t>
            </a:r>
            <a:r>
              <a:rPr dirty="0"/>
              <a:t> </a:t>
            </a:r>
            <a:r>
              <a:rPr dirty="0" err="1"/>
              <a:t>쟀더니</a:t>
            </a:r>
            <a:r>
              <a:rPr dirty="0"/>
              <a:t> 그 </a:t>
            </a:r>
            <a:r>
              <a:rPr dirty="0" err="1"/>
              <a:t>길이는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하나였고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문턱도</a:t>
            </a:r>
            <a:r>
              <a:rPr dirty="0"/>
              <a:t> 그 </a:t>
            </a:r>
            <a:r>
              <a:rPr dirty="0" err="1"/>
              <a:t>길이가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하나였다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4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to the gate facing east.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climbed its steps and measured the threshold of the gate;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one rod deep.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719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방은</a:t>
            </a:r>
            <a:r>
              <a:rPr dirty="0"/>
              <a:t> 그 </a:t>
            </a:r>
            <a:r>
              <a:rPr dirty="0" err="1"/>
              <a:t>길이와</a:t>
            </a:r>
            <a:r>
              <a:rPr dirty="0"/>
              <a:t> </a:t>
            </a:r>
            <a:r>
              <a:rPr dirty="0" err="1"/>
              <a:t>너비가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하나였고</a:t>
            </a:r>
            <a:r>
              <a:rPr dirty="0"/>
              <a:t> 그 </a:t>
            </a:r>
            <a:r>
              <a:rPr dirty="0" err="1"/>
              <a:t>방들</a:t>
            </a:r>
            <a:r>
              <a:rPr dirty="0"/>
              <a:t> </a:t>
            </a:r>
            <a:r>
              <a:rPr dirty="0" err="1"/>
              <a:t>사이는</a:t>
            </a:r>
            <a:r>
              <a:rPr dirty="0"/>
              <a:t> 5규빗이었다.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문턱은</a:t>
            </a:r>
            <a:r>
              <a:rPr dirty="0"/>
              <a:t> </a:t>
            </a:r>
            <a:r>
              <a:rPr dirty="0" err="1"/>
              <a:t>너비가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하나였고</a:t>
            </a:r>
            <a:r>
              <a:rPr dirty="0"/>
              <a:t> </a:t>
            </a:r>
            <a:r>
              <a:rPr dirty="0" err="1"/>
              <a:t>들어서면</a:t>
            </a:r>
            <a:r>
              <a:rPr dirty="0"/>
              <a:t> </a:t>
            </a:r>
            <a:r>
              <a:rPr dirty="0" err="1"/>
              <a:t>현관이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87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alcoves for the guards were one rod long and one rod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projecting walls between the alcoves were five cubits thick.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threshold of the gate next to the portico facing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temple was one rod deep.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안쪽 문의 현관을 쟀더니 그 너비는 막대기 하나였다.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measured the portico of the gateway;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6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현관을</a:t>
            </a:r>
            <a:r>
              <a:rPr dirty="0"/>
              <a:t> </a:t>
            </a:r>
            <a:r>
              <a:rPr dirty="0" err="1"/>
              <a:t>쟀더니</a:t>
            </a:r>
            <a:r>
              <a:rPr dirty="0"/>
              <a:t> 8규빗이었고 </a:t>
            </a:r>
            <a:r>
              <a:rPr dirty="0" err="1"/>
              <a:t>문기둥들은</a:t>
            </a:r>
            <a:r>
              <a:rPr dirty="0"/>
              <a:t> </a:t>
            </a:r>
            <a:r>
              <a:rPr dirty="0" err="1"/>
              <a:t>두께가</a:t>
            </a:r>
            <a:r>
              <a:rPr dirty="0"/>
              <a:t> 2규빗이었다.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현관은</a:t>
            </a:r>
            <a:r>
              <a:rPr dirty="0"/>
              <a:t> </a:t>
            </a:r>
            <a:r>
              <a:rPr dirty="0" err="1"/>
              <a:t>안쪽에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eight cubits deep and its jambs were two cubits thick.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portico of the gateway faced the temple.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2922</Words>
  <Application>Microsoft Office PowerPoint</Application>
  <PresentationFormat>와이드스크린</PresentationFormat>
  <Paragraphs>288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2022-09-07T05:00:26Z</dcterms:modified>
</cp:coreProperties>
</file>