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7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성소로</a:t>
            </a:r>
            <a:r>
              <a:rPr dirty="0"/>
              <a:t> </a:t>
            </a:r>
            <a:r>
              <a:rPr dirty="0" err="1"/>
              <a:t>데려갔다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문기둥을</a:t>
            </a:r>
            <a:r>
              <a:rPr dirty="0"/>
              <a:t> </a:t>
            </a:r>
            <a:r>
              <a:rPr dirty="0" err="1"/>
              <a:t>쟀는데</a:t>
            </a:r>
            <a:r>
              <a:rPr dirty="0"/>
              <a:t> 그 </a:t>
            </a:r>
            <a:r>
              <a:rPr dirty="0" err="1"/>
              <a:t>두께가</a:t>
            </a:r>
            <a:r>
              <a:rPr dirty="0"/>
              <a:t> </a:t>
            </a:r>
            <a:r>
              <a:rPr dirty="0" err="1"/>
              <a:t>이쪽이</a:t>
            </a:r>
            <a:r>
              <a:rPr dirty="0"/>
              <a:t> 6규빗, </a:t>
            </a:r>
            <a:r>
              <a:rPr dirty="0" err="1"/>
              <a:t>저쪽이</a:t>
            </a:r>
            <a:r>
              <a:rPr dirty="0"/>
              <a:t> 6규빗이었다.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7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man brought me to the outer sanctuary and measured the jambs;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width of the jambs was six cubits on each side.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방들 사이는 성전 주위로 삼면이 다 폭이 20규빗이 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priests' rooms was twenty cubits wide all around the temple.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</a:t>
            </a:r>
            <a:r>
              <a:rPr dirty="0" err="1"/>
              <a:t>쪽방들의</a:t>
            </a:r>
            <a:r>
              <a:rPr dirty="0"/>
              <a:t> </a:t>
            </a:r>
            <a:r>
              <a:rPr dirty="0" err="1"/>
              <a:t>출입문은</a:t>
            </a:r>
            <a:r>
              <a:rPr dirty="0"/>
              <a:t> 다 </a:t>
            </a:r>
            <a:r>
              <a:rPr dirty="0" err="1"/>
              <a:t>뜰을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방향을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남쪽을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폭은</a:t>
            </a:r>
            <a:r>
              <a:rPr dirty="0"/>
              <a:t> 5규빗이었다.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31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entrances to the side rooms from the open area,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on the north and another on the south;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base adjoining the open area was five cubits wide all around.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5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방향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뜰 </a:t>
            </a:r>
            <a:r>
              <a:rPr dirty="0" err="1"/>
              <a:t>맞은편에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건물은</a:t>
            </a:r>
            <a:r>
              <a:rPr dirty="0"/>
              <a:t> </a:t>
            </a:r>
            <a:r>
              <a:rPr dirty="0" err="1"/>
              <a:t>너비가</a:t>
            </a:r>
            <a:r>
              <a:rPr dirty="0"/>
              <a:t> 70규빗이었고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건물</a:t>
            </a:r>
            <a:r>
              <a:rPr dirty="0"/>
              <a:t> </a:t>
            </a:r>
            <a:r>
              <a:rPr dirty="0" err="1"/>
              <a:t>사면의</a:t>
            </a:r>
            <a:r>
              <a:rPr dirty="0"/>
              <a:t> </a:t>
            </a:r>
            <a:r>
              <a:rPr dirty="0" err="1"/>
              <a:t>벽은</a:t>
            </a:r>
            <a:r>
              <a:rPr dirty="0"/>
              <a:t> </a:t>
            </a:r>
            <a:r>
              <a:rPr dirty="0" err="1"/>
              <a:t>두께가</a:t>
            </a:r>
            <a:r>
              <a:rPr dirty="0"/>
              <a:t> 5규빗이며 그 </a:t>
            </a:r>
            <a:r>
              <a:rPr dirty="0" err="1"/>
              <a:t>길이는</a:t>
            </a:r>
            <a:r>
              <a:rPr dirty="0"/>
              <a:t> 90규빗이었다.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2056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building facing the temple courtyard on the west side was seventy cubits wide.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wall of the building was five cubits thick all around,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length was ninety cubits.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758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쟀는데</a:t>
            </a:r>
            <a:r>
              <a:rPr dirty="0"/>
              <a:t> </a:t>
            </a:r>
            <a:r>
              <a:rPr dirty="0" err="1"/>
              <a:t>길이는</a:t>
            </a:r>
            <a:r>
              <a:rPr dirty="0"/>
              <a:t> 100규빗이었고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뜰은</a:t>
            </a:r>
            <a:r>
              <a:rPr dirty="0"/>
              <a:t> 그 </a:t>
            </a:r>
            <a:r>
              <a:rPr dirty="0" err="1"/>
              <a:t>건물과</a:t>
            </a:r>
            <a:r>
              <a:rPr dirty="0"/>
              <a:t> </a:t>
            </a:r>
            <a:r>
              <a:rPr dirty="0" err="1"/>
              <a:t>벽까지</a:t>
            </a:r>
            <a:r>
              <a:rPr dirty="0"/>
              <a:t> 다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100규빗이었다.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9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measured the temple; it was a hundred cubits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temple courtyard and the building with its walls were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a hundred cubits long.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성전의 정면을 포함해서 동쪽 성전 뜰의 넓이는 100규빗이었다.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1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width of the temple courtyard on the east,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the front of the temple, was a hundred cubits.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51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뜰 </a:t>
            </a:r>
            <a:r>
              <a:rPr dirty="0" err="1"/>
              <a:t>뒤의</a:t>
            </a:r>
            <a:r>
              <a:rPr dirty="0"/>
              <a:t> </a:t>
            </a:r>
            <a:r>
              <a:rPr dirty="0" err="1"/>
              <a:t>맞은편에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건물의</a:t>
            </a:r>
            <a:r>
              <a:rPr dirty="0"/>
              <a:t> </a:t>
            </a:r>
            <a:r>
              <a:rPr dirty="0" err="1"/>
              <a:t>길이를</a:t>
            </a:r>
            <a:r>
              <a:rPr dirty="0"/>
              <a:t> </a:t>
            </a:r>
            <a:r>
              <a:rPr dirty="0" err="1"/>
              <a:t>쟀는데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양쪽</a:t>
            </a:r>
            <a:r>
              <a:rPr dirty="0"/>
              <a:t> </a:t>
            </a:r>
            <a:r>
              <a:rPr dirty="0" err="1"/>
              <a:t>쪽방들을</a:t>
            </a:r>
            <a:r>
              <a:rPr dirty="0"/>
              <a:t> </a:t>
            </a:r>
            <a:r>
              <a:rPr dirty="0" err="1"/>
              <a:t>포함해서</a:t>
            </a:r>
            <a:r>
              <a:rPr dirty="0"/>
              <a:t> 100규빗이었다.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안쪽</a:t>
            </a:r>
            <a:r>
              <a:rPr dirty="0"/>
              <a:t> </a:t>
            </a:r>
            <a:r>
              <a:rPr dirty="0" err="1"/>
              <a:t>성소와</a:t>
            </a:r>
            <a:r>
              <a:rPr dirty="0"/>
              <a:t> </a:t>
            </a: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현관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50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measured the length of the building facing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courtyard at the rear of the temple, including its galleries on each side;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a hundred cubits.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outer sanctuary, the inner sanctuary and the portico facing the court,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문턱과</a:t>
            </a:r>
            <a:r>
              <a:rPr dirty="0"/>
              <a:t> </a:t>
            </a:r>
            <a:r>
              <a:rPr dirty="0" err="1"/>
              <a:t>좁은</a:t>
            </a:r>
            <a:r>
              <a:rPr dirty="0"/>
              <a:t> </a:t>
            </a:r>
            <a:r>
              <a:rPr dirty="0" err="1"/>
              <a:t>창문들을</a:t>
            </a:r>
            <a:r>
              <a:rPr dirty="0"/>
              <a:t> </a:t>
            </a:r>
            <a:r>
              <a:rPr dirty="0" err="1"/>
              <a:t>포함한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문턱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세 </a:t>
            </a:r>
            <a:r>
              <a:rPr dirty="0" err="1"/>
              <a:t>층에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쪽방은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창문까지</a:t>
            </a:r>
            <a:r>
              <a:rPr dirty="0"/>
              <a:t> </a:t>
            </a:r>
            <a:r>
              <a:rPr dirty="0" err="1"/>
              <a:t>나무판자를</a:t>
            </a:r>
            <a:r>
              <a:rPr dirty="0"/>
              <a:t> </a:t>
            </a:r>
            <a:r>
              <a:rPr dirty="0" err="1"/>
              <a:t>댔고</a:t>
            </a:r>
            <a:r>
              <a:rPr dirty="0"/>
              <a:t> </a:t>
            </a:r>
            <a:r>
              <a:rPr dirty="0" err="1"/>
              <a:t>창문들은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가려져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94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the thresholds and the narrow windows and galleries around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three of them </a:t>
            </a:r>
            <a:r>
              <a:rPr lang="en-US" altLang="ko-KR" dirty="0"/>
              <a:t>–</a:t>
            </a:r>
            <a:r>
              <a:rPr dirty="0"/>
              <a:t> everything beyond and including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threshold was covered with wood. The floor, the wall up to the windows,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windows were covered.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입구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공간과</a:t>
            </a:r>
            <a:r>
              <a:rPr dirty="0"/>
              <a:t> </a:t>
            </a:r>
            <a:r>
              <a:rPr dirty="0" err="1"/>
              <a:t>안쪽</a:t>
            </a:r>
            <a:r>
              <a:rPr dirty="0"/>
              <a:t> </a:t>
            </a:r>
            <a:r>
              <a:rPr dirty="0" err="1"/>
              <a:t>성소까지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바깥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안팎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둘러서</a:t>
            </a:r>
            <a:r>
              <a:rPr dirty="0"/>
              <a:t> </a:t>
            </a:r>
            <a:r>
              <a:rPr dirty="0" err="1"/>
              <a:t>쳐진</a:t>
            </a:r>
            <a:r>
              <a:rPr dirty="0"/>
              <a:t> </a:t>
            </a:r>
            <a:r>
              <a:rPr dirty="0" err="1"/>
              <a:t>벽도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돼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8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space above the outside of the entrance to the inner sanctuary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walls at regular intervals all around the inner and outer sanctuary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판자에는</a:t>
            </a:r>
            <a:r>
              <a:rPr dirty="0"/>
              <a:t> </a:t>
            </a:r>
            <a:r>
              <a:rPr dirty="0" err="1"/>
              <a:t>그룹과</a:t>
            </a:r>
            <a:r>
              <a:rPr dirty="0"/>
              <a:t> </a:t>
            </a:r>
            <a:r>
              <a:rPr dirty="0" err="1"/>
              <a:t>종려나무가</a:t>
            </a:r>
            <a:r>
              <a:rPr dirty="0"/>
              <a:t> </a:t>
            </a:r>
            <a:r>
              <a:rPr dirty="0" err="1"/>
              <a:t>새겨져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종려나무는</a:t>
            </a:r>
            <a:r>
              <a:rPr dirty="0"/>
              <a:t> </a:t>
            </a:r>
            <a:r>
              <a:rPr dirty="0" err="1"/>
              <a:t>그룹과</a:t>
            </a:r>
            <a:r>
              <a:rPr dirty="0"/>
              <a:t> </a:t>
            </a:r>
            <a:r>
              <a:rPr dirty="0" err="1"/>
              <a:t>그룹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그룹은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두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2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carved cherubim and palm trees. Palm trees alternated with cherubim.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cherub had two faces: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한쪽에는</a:t>
            </a:r>
            <a:r>
              <a:rPr dirty="0"/>
              <a:t> </a:t>
            </a:r>
            <a:r>
              <a:rPr dirty="0" err="1"/>
              <a:t>종려나무를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인간의</a:t>
            </a:r>
            <a:r>
              <a:rPr dirty="0"/>
              <a:t> </a:t>
            </a:r>
            <a:r>
              <a:rPr dirty="0" err="1"/>
              <a:t>얼굴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쪽에는</a:t>
            </a:r>
            <a:r>
              <a:rPr dirty="0"/>
              <a:t> </a:t>
            </a:r>
            <a:r>
              <a:rPr dirty="0" err="1"/>
              <a:t>종려나무를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모양은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전체를</a:t>
            </a:r>
            <a:r>
              <a:rPr dirty="0"/>
              <a:t> </a:t>
            </a:r>
            <a:r>
              <a:rPr dirty="0" err="1"/>
              <a:t>둘러가며</a:t>
            </a:r>
            <a:r>
              <a:rPr dirty="0"/>
              <a:t> </a:t>
            </a:r>
            <a:r>
              <a:rPr dirty="0" err="1"/>
              <a:t>새겨져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face of a man toward the palm tree on one side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face of a lion toward the palm tree on the other.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carved all around the whole temple.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문 </a:t>
            </a:r>
            <a:r>
              <a:rPr dirty="0" err="1"/>
              <a:t>입구는</a:t>
            </a:r>
            <a:r>
              <a:rPr dirty="0"/>
              <a:t> </a:t>
            </a:r>
            <a:r>
              <a:rPr dirty="0" err="1"/>
              <a:t>너비가</a:t>
            </a:r>
            <a:r>
              <a:rPr dirty="0"/>
              <a:t> 10규빗이었고 문 </a:t>
            </a:r>
            <a:r>
              <a:rPr dirty="0" err="1"/>
              <a:t>양쪽</a:t>
            </a:r>
            <a:r>
              <a:rPr dirty="0"/>
              <a:t> </a:t>
            </a:r>
            <a:r>
              <a:rPr dirty="0" err="1"/>
              <a:t>벽은</a:t>
            </a:r>
            <a:r>
              <a:rPr dirty="0"/>
              <a:t> </a:t>
            </a:r>
            <a:r>
              <a:rPr dirty="0" err="1"/>
              <a:t>이쪽이</a:t>
            </a:r>
            <a:r>
              <a:rPr dirty="0"/>
              <a:t> 5규빗, </a:t>
            </a:r>
            <a:r>
              <a:rPr dirty="0" err="1"/>
              <a:t>저쪽이</a:t>
            </a:r>
            <a:r>
              <a:rPr dirty="0"/>
              <a:t> 5규빗이었다.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성소도</a:t>
            </a:r>
            <a:r>
              <a:rPr dirty="0"/>
              <a:t> </a:t>
            </a:r>
            <a:r>
              <a:rPr dirty="0" err="1"/>
              <a:t>쟀는데</a:t>
            </a:r>
            <a:r>
              <a:rPr dirty="0"/>
              <a:t> 그 </a:t>
            </a:r>
            <a:r>
              <a:rPr dirty="0" err="1"/>
              <a:t>길이는</a:t>
            </a:r>
            <a:r>
              <a:rPr dirty="0"/>
              <a:t> 40규빗, </a:t>
            </a:r>
            <a:r>
              <a:rPr dirty="0" err="1"/>
              <a:t>너비는</a:t>
            </a:r>
            <a:r>
              <a:rPr dirty="0"/>
              <a:t> 20규빗이었다.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43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entrance was ten cubits wide,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projecting walls on each side of it were five cubits wide.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measured the outer sanctuary;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forty cubits long and twenty cubits wide.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바닥에서부터 입구 위쪽 부분까지 그룹과 종려나무가 성소 벽 전체에 새겨져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6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floor to the area above the entrance,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cherubim and palm trees were carved on the wall of the outer sanctuary.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성전의 문기둥은 네모나게 생겼고 성소의 정면도 그렇게 생겼다.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37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outer sanctuary had a rectangular doorframe,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one at the front of the Most Holy Place was similar.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0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나무로</a:t>
            </a:r>
            <a:r>
              <a:rPr dirty="0"/>
              <a:t> 된 </a:t>
            </a:r>
            <a:r>
              <a:rPr dirty="0" err="1"/>
              <a:t>제단은</a:t>
            </a:r>
            <a:r>
              <a:rPr dirty="0"/>
              <a:t> </a:t>
            </a:r>
            <a:r>
              <a:rPr dirty="0" err="1"/>
              <a:t>높이가</a:t>
            </a:r>
            <a:r>
              <a:rPr dirty="0"/>
              <a:t> 3규빗, </a:t>
            </a:r>
            <a:r>
              <a:rPr dirty="0" err="1"/>
              <a:t>길이가</a:t>
            </a:r>
            <a:r>
              <a:rPr dirty="0"/>
              <a:t> 2규빗이고 </a:t>
            </a:r>
            <a:r>
              <a:rPr dirty="0" err="1"/>
              <a:t>모서리와</a:t>
            </a:r>
            <a:r>
              <a:rPr dirty="0"/>
              <a:t> </a:t>
            </a:r>
            <a:r>
              <a:rPr dirty="0" err="1"/>
              <a:t>길이와</a:t>
            </a:r>
            <a:r>
              <a:rPr dirty="0"/>
              <a:t> </a:t>
            </a:r>
            <a:r>
              <a:rPr dirty="0" err="1"/>
              <a:t>옆면이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만들어졌다</a:t>
            </a:r>
            <a:r>
              <a:rPr dirty="0"/>
              <a:t>.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탁자다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9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a wooden altar three cubits high and two cubits square;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corners, its base and its sides were of wood. The man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table that is before the LORD."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성전과 성소에는 문이 두 개 있었는데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Both the outer sanctuary and the Most Holy Place had double doors.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문마다</a:t>
            </a:r>
            <a:r>
              <a:rPr dirty="0"/>
              <a:t> 두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문짝을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있었으며</a:t>
            </a:r>
            <a:r>
              <a:rPr dirty="0"/>
              <a:t> 두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돌쩌귀가</a:t>
            </a:r>
            <a:r>
              <a:rPr dirty="0"/>
              <a:t> </a:t>
            </a:r>
            <a:r>
              <a:rPr dirty="0" err="1"/>
              <a:t>달린</a:t>
            </a:r>
            <a:r>
              <a:rPr dirty="0"/>
              <a:t> </a:t>
            </a:r>
            <a:r>
              <a:rPr dirty="0" err="1"/>
              <a:t>문짝들이었다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문도</a:t>
            </a:r>
            <a:r>
              <a:rPr dirty="0"/>
              <a:t> 두 짝, 저 </a:t>
            </a:r>
            <a:r>
              <a:rPr dirty="0" err="1"/>
              <a:t>문도</a:t>
            </a:r>
            <a:r>
              <a:rPr dirty="0"/>
              <a:t> 두 </a:t>
            </a:r>
            <a:r>
              <a:rPr dirty="0" err="1"/>
              <a:t>짝이었다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Each door had two leaves -- two hinged leaves for each door.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문에도</a:t>
            </a:r>
            <a:r>
              <a:rPr dirty="0"/>
              <a:t> </a:t>
            </a:r>
            <a:r>
              <a:rPr dirty="0" err="1"/>
              <a:t>벽에</a:t>
            </a:r>
            <a:r>
              <a:rPr dirty="0"/>
              <a:t> </a:t>
            </a:r>
            <a:r>
              <a:rPr dirty="0" err="1"/>
              <a:t>새겨진</a:t>
            </a:r>
            <a:r>
              <a:rPr dirty="0"/>
              <a:t> 것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그룹과</a:t>
            </a:r>
            <a:r>
              <a:rPr dirty="0"/>
              <a:t> </a:t>
            </a:r>
            <a:r>
              <a:rPr dirty="0" err="1"/>
              <a:t>종려나무가</a:t>
            </a:r>
            <a:r>
              <a:rPr dirty="0"/>
              <a:t> </a:t>
            </a:r>
            <a:r>
              <a:rPr dirty="0" err="1"/>
              <a:t>새겨져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현관</a:t>
            </a:r>
            <a:r>
              <a:rPr dirty="0"/>
              <a:t> </a:t>
            </a:r>
            <a:r>
              <a:rPr dirty="0" err="1"/>
              <a:t>밖의</a:t>
            </a:r>
            <a:r>
              <a:rPr dirty="0"/>
              <a:t> </a:t>
            </a:r>
            <a:r>
              <a:rPr dirty="0" err="1"/>
              <a:t>정면에는</a:t>
            </a:r>
            <a:r>
              <a:rPr dirty="0"/>
              <a:t> </a:t>
            </a: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디딤판이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84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doors of the outer sanctuary were carved cherubim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palm trees like those carved on the walls,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was a wooden overhang on the front of the portico.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현관</a:t>
            </a:r>
            <a:r>
              <a:rPr dirty="0"/>
              <a:t> </a:t>
            </a:r>
            <a:r>
              <a:rPr dirty="0" err="1"/>
              <a:t>양쪽에는</a:t>
            </a:r>
            <a:r>
              <a:rPr dirty="0"/>
              <a:t> </a:t>
            </a:r>
            <a:r>
              <a:rPr dirty="0" err="1"/>
              <a:t>좁은</a:t>
            </a:r>
            <a:r>
              <a:rPr dirty="0"/>
              <a:t> </a:t>
            </a:r>
            <a:r>
              <a:rPr dirty="0" err="1"/>
              <a:t>창틀이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종려나무가</a:t>
            </a:r>
            <a:r>
              <a:rPr dirty="0"/>
              <a:t> </a:t>
            </a:r>
            <a:r>
              <a:rPr dirty="0" err="1"/>
              <a:t>새겨져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쪽방에도</a:t>
            </a:r>
            <a:r>
              <a:rPr dirty="0"/>
              <a:t>, </a:t>
            </a:r>
            <a:r>
              <a:rPr dirty="0" err="1"/>
              <a:t>디딤판</a:t>
            </a:r>
            <a:r>
              <a:rPr dirty="0"/>
              <a:t> </a:t>
            </a:r>
            <a:r>
              <a:rPr dirty="0" err="1"/>
              <a:t>위에도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돼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2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sidewalls of the portico were narrow windows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palm trees carved on each side.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side rooms of the temple also had overhangs.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4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문기둥을</a:t>
            </a:r>
            <a:r>
              <a:rPr dirty="0"/>
              <a:t> </a:t>
            </a:r>
            <a:r>
              <a:rPr dirty="0" err="1"/>
              <a:t>쟀는데</a:t>
            </a:r>
            <a:r>
              <a:rPr dirty="0"/>
              <a:t> 2규빗이었고,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입구는</a:t>
            </a:r>
            <a:r>
              <a:rPr dirty="0"/>
              <a:t> </a:t>
            </a:r>
            <a:r>
              <a:rPr dirty="0" err="1"/>
              <a:t>높이가</a:t>
            </a:r>
            <a:r>
              <a:rPr dirty="0"/>
              <a:t> 6규빗, </a:t>
            </a:r>
            <a:r>
              <a:rPr dirty="0" err="1"/>
              <a:t>너비가</a:t>
            </a:r>
            <a:r>
              <a:rPr dirty="0"/>
              <a:t> 7규빗이었다.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09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into the inner sanctuary and measured the jambs of the entrance;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was two cubits wide. The entrance was six cubits wide,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projecting walls on each side of it were seven cubits wide.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가로질러서</a:t>
            </a:r>
            <a:r>
              <a:rPr dirty="0"/>
              <a:t> </a:t>
            </a:r>
            <a:r>
              <a:rPr dirty="0" err="1"/>
              <a:t>쟀더니</a:t>
            </a:r>
            <a:r>
              <a:rPr dirty="0"/>
              <a:t> 그 </a:t>
            </a:r>
            <a:r>
              <a:rPr dirty="0" err="1"/>
              <a:t>길이가</a:t>
            </a:r>
            <a:r>
              <a:rPr dirty="0"/>
              <a:t> 20규빗, </a:t>
            </a:r>
            <a:r>
              <a:rPr dirty="0" err="1"/>
              <a:t>너비가</a:t>
            </a:r>
            <a:r>
              <a:rPr dirty="0"/>
              <a:t> 20규빗이었다.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이곳은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곳이다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3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measured the length of the inner sanctuary; it was twenty cubits,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width was twenty cubits across the end of the outer sanctuary.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me, "This is the Most Holy Place."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6규빗이었고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각 </a:t>
            </a:r>
            <a:r>
              <a:rPr dirty="0" err="1"/>
              <a:t>쪽방은</a:t>
            </a:r>
            <a:r>
              <a:rPr dirty="0"/>
              <a:t> </a:t>
            </a:r>
            <a:r>
              <a:rPr dirty="0" err="1"/>
              <a:t>너비가</a:t>
            </a:r>
            <a:r>
              <a:rPr dirty="0"/>
              <a:t> 4규빗이었다.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6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measured the wall of the temple; it was six cubits thick,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each side room around the temple was four cubits wide.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061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쪽방들은</a:t>
            </a:r>
            <a:r>
              <a:rPr dirty="0"/>
              <a:t> 세 </a:t>
            </a:r>
            <a:r>
              <a:rPr dirty="0" err="1"/>
              <a:t>층이었는데</a:t>
            </a:r>
            <a:r>
              <a:rPr dirty="0"/>
              <a:t> 한 방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방이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형태로</a:t>
            </a:r>
            <a:r>
              <a:rPr dirty="0"/>
              <a:t> 한 </a:t>
            </a:r>
            <a:r>
              <a:rPr dirty="0" err="1"/>
              <a:t>층에</a:t>
            </a:r>
            <a:r>
              <a:rPr dirty="0"/>
              <a:t> 30개씩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받침대가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그 </a:t>
            </a:r>
            <a:r>
              <a:rPr dirty="0" err="1"/>
              <a:t>쪽방들은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고정돼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벽에</a:t>
            </a:r>
            <a:r>
              <a:rPr dirty="0"/>
              <a:t> </a:t>
            </a:r>
            <a:r>
              <a:rPr dirty="0" err="1"/>
              <a:t>고정돼</a:t>
            </a:r>
            <a:r>
              <a:rPr dirty="0"/>
              <a:t> </a:t>
            </a:r>
            <a:r>
              <a:rPr dirty="0" err="1"/>
              <a:t>있지는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32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side rooms were on three levels, one above another, thirty on each level.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ledges all around the wall of the temple to serve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supports for the side rooms, so that the supports were not inserted into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wall of the temple.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벽에</a:t>
            </a:r>
            <a:r>
              <a:rPr dirty="0"/>
              <a:t> </a:t>
            </a:r>
            <a:r>
              <a:rPr dirty="0" err="1"/>
              <a:t>고정돼</a:t>
            </a:r>
            <a:r>
              <a:rPr dirty="0"/>
              <a:t> </a:t>
            </a:r>
            <a:r>
              <a:rPr dirty="0" err="1"/>
              <a:t>방을</a:t>
            </a:r>
            <a:r>
              <a:rPr dirty="0"/>
              <a:t> </a:t>
            </a:r>
            <a:r>
              <a:rPr dirty="0" err="1"/>
              <a:t>지지하고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받침대가</a:t>
            </a:r>
            <a:r>
              <a:rPr dirty="0"/>
              <a:t> </a:t>
            </a:r>
            <a:r>
              <a:rPr dirty="0" err="1"/>
              <a:t>계단처럼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있었으므로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층이</a:t>
            </a:r>
            <a:r>
              <a:rPr dirty="0"/>
              <a:t> </a:t>
            </a:r>
            <a:r>
              <a:rPr dirty="0" err="1"/>
              <a:t>올라갈수록</a:t>
            </a:r>
            <a:r>
              <a:rPr dirty="0"/>
              <a:t> </a:t>
            </a:r>
            <a:r>
              <a:rPr dirty="0" err="1"/>
              <a:t>쪽방들은</a:t>
            </a:r>
            <a:r>
              <a:rPr dirty="0"/>
              <a:t> </a:t>
            </a:r>
            <a:r>
              <a:rPr dirty="0" err="1"/>
              <a:t>넓어졌다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아래층에서</a:t>
            </a:r>
            <a:r>
              <a:rPr dirty="0"/>
              <a:t> </a:t>
            </a:r>
            <a:r>
              <a:rPr dirty="0" err="1"/>
              <a:t>중간층을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위층으로</a:t>
            </a:r>
            <a:r>
              <a:rPr dirty="0"/>
              <a:t> </a:t>
            </a:r>
            <a:r>
              <a:rPr dirty="0" err="1"/>
              <a:t>올라감에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구조물의</a:t>
            </a:r>
            <a:r>
              <a:rPr dirty="0"/>
              <a:t> </a:t>
            </a:r>
            <a:r>
              <a:rPr dirty="0" err="1"/>
              <a:t>넓이가</a:t>
            </a:r>
            <a:r>
              <a:rPr dirty="0"/>
              <a:t> </a:t>
            </a:r>
            <a:r>
              <a:rPr dirty="0" err="1"/>
              <a:t>넓어지게</a:t>
            </a:r>
            <a:r>
              <a:rPr dirty="0"/>
              <a:t> 된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05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side rooms all around the temple were wider at each successive level.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structure surrounding the temple was built in ascending stages,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rooms widened as one went upward. A stairway went up from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lowest floor to the top floor through the middle floor.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74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둘레에</a:t>
            </a:r>
            <a:r>
              <a:rPr dirty="0"/>
              <a:t> </a:t>
            </a:r>
            <a:r>
              <a:rPr dirty="0" err="1"/>
              <a:t>받침대가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쪽방의</a:t>
            </a:r>
            <a:r>
              <a:rPr dirty="0"/>
              <a:t> </a:t>
            </a:r>
            <a:r>
              <a:rPr dirty="0" err="1"/>
              <a:t>기초로서</a:t>
            </a:r>
            <a:r>
              <a:rPr dirty="0"/>
              <a:t> </a:t>
            </a:r>
            <a:r>
              <a:rPr dirty="0" err="1"/>
              <a:t>높이가</a:t>
            </a:r>
            <a:r>
              <a:rPr dirty="0"/>
              <a:t> </a:t>
            </a:r>
            <a:r>
              <a:rPr dirty="0" err="1"/>
              <a:t>막대기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, 곧 6규빗이었다.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4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that the temple had a raised base all around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forming the foundation of the side rooms. It was the length of the rod,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six long cubits.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쪽방 바깥벽은 두께가 5규빗이었다. 성전의 쪽방 바깥으로는 빈터가 있었는데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0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outer wall of the side rooms was five cubits thick.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open area between the side rooms of the temple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1501</Words>
  <Application>Microsoft Office PowerPoint</Application>
  <PresentationFormat>와이드스크린</PresentationFormat>
  <Paragraphs>146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2022-09-07T05:05:24Z</dcterms:modified>
</cp:coreProperties>
</file>