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방향의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</a:t>
            </a:r>
            <a:r>
              <a:rPr dirty="0" err="1"/>
              <a:t>바깥뜰로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뜰 </a:t>
            </a:r>
            <a:r>
              <a:rPr dirty="0" err="1"/>
              <a:t>앞과</a:t>
            </a:r>
            <a:r>
              <a:rPr dirty="0"/>
              <a:t> </a:t>
            </a:r>
            <a:r>
              <a:rPr dirty="0" err="1"/>
              <a:t>북쪽을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건물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방들로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5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man led me northward into the outer court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me to the rooms opposite the temple courtyard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opposite the outer wall on the north side.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뜰 맞은편, 건물 맞은편 동쪽 방향의 뜰 두꺼운 벽에도 방들이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9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south side along the length of the wall of the outer court,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adjoining the temple courtyard and opposite the outer wall, were rooms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</a:t>
            </a:r>
            <a:r>
              <a:rPr dirty="0" err="1"/>
              <a:t>방들</a:t>
            </a:r>
            <a:r>
              <a:rPr dirty="0"/>
              <a:t> </a:t>
            </a:r>
            <a:r>
              <a:rPr dirty="0" err="1"/>
              <a:t>앞에도</a:t>
            </a:r>
            <a:r>
              <a:rPr dirty="0"/>
              <a:t> </a:t>
            </a:r>
            <a:r>
              <a:rPr dirty="0" err="1"/>
              <a:t>통로가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그 </a:t>
            </a:r>
            <a:r>
              <a:rPr dirty="0" err="1"/>
              <a:t>형태가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방향의</a:t>
            </a:r>
            <a:r>
              <a:rPr dirty="0"/>
              <a:t> </a:t>
            </a:r>
            <a:r>
              <a:rPr dirty="0" err="1"/>
              <a:t>방들과</a:t>
            </a:r>
            <a:r>
              <a:rPr dirty="0"/>
              <a:t> </a:t>
            </a:r>
            <a:r>
              <a:rPr dirty="0" err="1"/>
              <a:t>비슷했다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길이와</a:t>
            </a:r>
            <a:r>
              <a:rPr dirty="0"/>
              <a:t> </a:t>
            </a:r>
            <a:r>
              <a:rPr dirty="0" err="1"/>
              <a:t>너비도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방들과</a:t>
            </a:r>
            <a:r>
              <a:rPr dirty="0"/>
              <a:t> </a:t>
            </a:r>
            <a:r>
              <a:rPr dirty="0" err="1"/>
              <a:t>같았고</a:t>
            </a:r>
            <a:r>
              <a:rPr dirty="0"/>
              <a:t> 그 </a:t>
            </a:r>
            <a:r>
              <a:rPr dirty="0" err="1"/>
              <a:t>통로와</a:t>
            </a:r>
            <a:r>
              <a:rPr dirty="0"/>
              <a:t> </a:t>
            </a:r>
            <a:r>
              <a:rPr dirty="0" err="1"/>
              <a:t>입구는</a:t>
            </a:r>
            <a:r>
              <a:rPr dirty="0"/>
              <a:t> </a:t>
            </a:r>
            <a:r>
              <a:rPr dirty="0" err="1"/>
              <a:t>설계한</a:t>
            </a:r>
            <a:r>
              <a:rPr dirty="0"/>
              <a:t> </a:t>
            </a:r>
            <a:r>
              <a:rPr dirty="0" err="1"/>
              <a:t>대로였다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80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passageway in front of them. These were like the rooms on the north;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the same length and width, with similar exits and dimensions.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Similar to the doorways on the north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방향의</a:t>
            </a:r>
            <a:r>
              <a:rPr dirty="0"/>
              <a:t> </a:t>
            </a:r>
            <a:r>
              <a:rPr dirty="0" err="1"/>
              <a:t>방들의</a:t>
            </a:r>
            <a:r>
              <a:rPr dirty="0"/>
              <a:t> </a:t>
            </a:r>
            <a:r>
              <a:rPr dirty="0" err="1"/>
              <a:t>문과</a:t>
            </a:r>
            <a:r>
              <a:rPr dirty="0"/>
              <a:t> </a:t>
            </a:r>
            <a:r>
              <a:rPr dirty="0" err="1"/>
              <a:t>대칭으로</a:t>
            </a:r>
            <a:r>
              <a:rPr dirty="0"/>
              <a:t>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방들로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때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방향</a:t>
            </a:r>
            <a:r>
              <a:rPr dirty="0"/>
              <a:t> 벽 </a:t>
            </a:r>
            <a:r>
              <a:rPr dirty="0" err="1"/>
              <a:t>바로</a:t>
            </a:r>
            <a:r>
              <a:rPr dirty="0"/>
              <a:t> 앞 </a:t>
            </a:r>
            <a:r>
              <a:rPr dirty="0" err="1"/>
              <a:t>통로</a:t>
            </a:r>
            <a:r>
              <a:rPr dirty="0"/>
              <a:t> </a:t>
            </a:r>
            <a:r>
              <a:rPr dirty="0" err="1"/>
              <a:t>어귀에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the doorways of the rooms on the south.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a doorway at the beginning of the passageway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parallel to the corresponding wall extending eastward,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which one enters the rooms.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성전</a:t>
            </a:r>
            <a:r>
              <a:rPr dirty="0"/>
              <a:t> 뜰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방들과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방들은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방이다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나아가는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예물들을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곳이므로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제물들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곡식제사와</a:t>
            </a:r>
            <a:r>
              <a:rPr dirty="0"/>
              <a:t> </a:t>
            </a:r>
            <a:r>
              <a:rPr dirty="0" err="1"/>
              <a:t>속죄제와</a:t>
            </a:r>
            <a:r>
              <a:rPr dirty="0"/>
              <a:t> </a:t>
            </a:r>
            <a:r>
              <a:rPr dirty="0" err="1"/>
              <a:t>속건제의</a:t>
            </a:r>
            <a:r>
              <a:rPr dirty="0"/>
              <a:t> </a:t>
            </a:r>
            <a:r>
              <a:rPr dirty="0" err="1"/>
              <a:t>제물들을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둘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936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north and south rooms facing the temple courtyard are the priests' rooms,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priests who approach the LORD will eat the most holy offerings.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they will put the most holy offerings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grain offerings, the sin offerings and the guilt offerings -- for the place is holy.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들어가면</a:t>
            </a:r>
            <a:r>
              <a:rPr dirty="0"/>
              <a:t> </a:t>
            </a:r>
            <a:r>
              <a:rPr dirty="0" err="1"/>
              <a:t>그곳으로부터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바깥뜰로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섬기던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벗어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나와야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옷이</a:t>
            </a:r>
            <a:r>
              <a:rPr dirty="0"/>
              <a:t> </a:t>
            </a:r>
            <a:r>
              <a:rPr dirty="0" err="1"/>
              <a:t>거룩하기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옷으로</a:t>
            </a:r>
            <a:r>
              <a:rPr dirty="0"/>
              <a:t> </a:t>
            </a:r>
            <a:r>
              <a:rPr dirty="0" err="1"/>
              <a:t>갈아입고</a:t>
            </a:r>
            <a:r>
              <a:rPr dirty="0"/>
              <a:t> </a:t>
            </a:r>
            <a:r>
              <a:rPr dirty="0" err="1"/>
              <a:t>나서야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갈 수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211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the priests enter the holy precincts,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not to go into the outer court until they leave behind the garments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which they minister, for these are holy.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put on other clothes before they go near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places that are for the people."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54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안쪽을</a:t>
            </a:r>
            <a:r>
              <a:rPr dirty="0"/>
              <a:t> 다 </a:t>
            </a:r>
            <a:r>
              <a:rPr dirty="0" err="1"/>
              <a:t>재고</a:t>
            </a:r>
            <a:r>
              <a:rPr dirty="0"/>
              <a:t> 난 뒤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그 </a:t>
            </a:r>
            <a:r>
              <a:rPr dirty="0" err="1"/>
              <a:t>주변을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26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finished measuring what was inside the temple area,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led me out by the east gate and measured the area all around: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그가 길이를 재는 막대기로 동쪽을 쟀더니 500규빗이었다.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measured the east side with the measuring rod; it was five hundred cubits.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그가 북쪽을 쟀더니 길이를 재는 막대기로 500규빗이었다.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measured the north side; it was five hundred cubits by the measuring rod.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그가 남쪽을 쟀더니 길이를 재는 막대기로 500규빗이었다.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measured the south side; it was five hundred cubits by the measuring rod.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그가 서쪽으로 가서 쟀더니 길이를 재는 막대기로 500규빗이었다.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42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turned to the west side and measured;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five hundred cubits by the measuring rod.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문이 북쪽을 향하고 있는 이 건물은 길이가 100규빗, 너비가 50규빗이었다.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23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building whose door faced north was a hundred cubits long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fifty cubits wide.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985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사면을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쟀다</a:t>
            </a:r>
            <a:r>
              <a:rPr dirty="0"/>
              <a:t>. </a:t>
            </a:r>
            <a:r>
              <a:rPr dirty="0" err="1"/>
              <a:t>사면을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벽이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그 </a:t>
            </a:r>
            <a:r>
              <a:rPr dirty="0" err="1"/>
              <a:t>길이가</a:t>
            </a:r>
            <a:r>
              <a:rPr dirty="0"/>
              <a:t> 500규빗,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넓이가</a:t>
            </a:r>
            <a:r>
              <a:rPr dirty="0"/>
              <a:t> 500규빗이었다. 그 </a:t>
            </a:r>
            <a:r>
              <a:rPr dirty="0" err="1"/>
              <a:t>벽은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곳과</a:t>
            </a:r>
            <a:r>
              <a:rPr dirty="0"/>
              <a:t> </a:t>
            </a:r>
            <a:r>
              <a:rPr dirty="0" err="1"/>
              <a:t>속된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구별하기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2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measured the area on all four sides. It had a wall around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hundred cubits long and five hundred cubits wide,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separate the holy from the common.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37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이 </a:t>
            </a:r>
            <a:r>
              <a:rPr dirty="0" err="1"/>
              <a:t>건물은</a:t>
            </a:r>
            <a:r>
              <a:rPr dirty="0"/>
              <a:t> 세 개 </a:t>
            </a:r>
            <a:r>
              <a:rPr dirty="0" err="1"/>
              <a:t>층의</a:t>
            </a:r>
            <a:r>
              <a:rPr dirty="0"/>
              <a:t> </a:t>
            </a:r>
            <a:r>
              <a:rPr dirty="0" err="1"/>
              <a:t>쪽방이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건물로서</a:t>
            </a:r>
            <a:r>
              <a:rPr dirty="0"/>
              <a:t> 20규빗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안뜰과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바깥뜰</a:t>
            </a:r>
            <a:r>
              <a:rPr dirty="0"/>
              <a:t> </a:t>
            </a:r>
            <a:r>
              <a:rPr dirty="0" err="1"/>
              <a:t>포장된</a:t>
            </a:r>
            <a:r>
              <a:rPr dirty="0"/>
              <a:t> </a:t>
            </a:r>
            <a:r>
              <a:rPr dirty="0" err="1"/>
              <a:t>곳과</a:t>
            </a:r>
            <a:r>
              <a:rPr dirty="0"/>
              <a:t> </a:t>
            </a:r>
            <a:r>
              <a:rPr dirty="0" err="1"/>
              <a:t>마주</a:t>
            </a:r>
            <a:r>
              <a:rPr dirty="0"/>
              <a:t> </a:t>
            </a:r>
            <a:r>
              <a:rPr dirty="0" err="1"/>
              <a:t>대하고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21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in the section twenty cubits from the inner court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section opposite the pavement of the outer court,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gallery faced gallery at the three levels.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750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방들</a:t>
            </a:r>
            <a:r>
              <a:rPr dirty="0"/>
              <a:t> </a:t>
            </a:r>
            <a:r>
              <a:rPr dirty="0" err="1"/>
              <a:t>앞으로는</a:t>
            </a:r>
            <a:r>
              <a:rPr dirty="0"/>
              <a:t> </a:t>
            </a:r>
            <a:r>
              <a:rPr dirty="0" err="1"/>
              <a:t>안쪽을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너비</a:t>
            </a:r>
            <a:r>
              <a:rPr dirty="0"/>
              <a:t> 10규빗, </a:t>
            </a:r>
            <a:r>
              <a:rPr dirty="0" err="1"/>
              <a:t>길이</a:t>
            </a:r>
            <a:r>
              <a:rPr dirty="0"/>
              <a:t> 100규빗의 </a:t>
            </a:r>
            <a:r>
              <a:rPr dirty="0" err="1"/>
              <a:t>복도가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그것들의</a:t>
            </a:r>
            <a:r>
              <a:rPr dirty="0"/>
              <a:t> </a:t>
            </a: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북쪽을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67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front of the rooms was an inner passageway ten cubits wide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hundred cubits long. Their doors were on the north.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맨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방이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좁았는데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아래층</a:t>
            </a:r>
            <a:r>
              <a:rPr dirty="0"/>
              <a:t>, </a:t>
            </a:r>
            <a:r>
              <a:rPr dirty="0" err="1"/>
              <a:t>중간층보다</a:t>
            </a:r>
            <a:r>
              <a:rPr dirty="0"/>
              <a:t> </a:t>
            </a:r>
            <a:r>
              <a:rPr dirty="0" err="1"/>
              <a:t>복도가</a:t>
            </a:r>
            <a:r>
              <a:rPr dirty="0"/>
              <a:t> 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공간을</a:t>
            </a:r>
            <a:r>
              <a:rPr dirty="0"/>
              <a:t> </a:t>
            </a:r>
            <a:r>
              <a:rPr dirty="0" err="1"/>
              <a:t>차지하고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7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upper rooms were narrower,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galleries took more space from them than from the rooms on the lower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middle floors of the building.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3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방들은</a:t>
            </a:r>
            <a:r>
              <a:rPr dirty="0"/>
              <a:t> 3층으로 돼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기둥들과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기둥들이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위층이</a:t>
            </a:r>
            <a:r>
              <a:rPr dirty="0"/>
              <a:t> </a:t>
            </a:r>
            <a:r>
              <a:rPr dirty="0" err="1"/>
              <a:t>아래층</a:t>
            </a:r>
            <a:r>
              <a:rPr dirty="0"/>
              <a:t>, </a:t>
            </a:r>
            <a:r>
              <a:rPr dirty="0" err="1"/>
              <a:t>중간층보다</a:t>
            </a:r>
            <a:r>
              <a:rPr dirty="0"/>
              <a:t> </a:t>
            </a:r>
            <a:r>
              <a:rPr dirty="0" err="1"/>
              <a:t>좁아졌다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50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rooms on the third floor had no pillars, as the courts had;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were smaller in floor space than those on the lower and middle floors.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바깥뜰을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방들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바깥벽은</a:t>
            </a:r>
            <a:r>
              <a:rPr dirty="0"/>
              <a:t> </a:t>
            </a:r>
            <a:r>
              <a:rPr dirty="0" err="1"/>
              <a:t>방들과</a:t>
            </a:r>
            <a:r>
              <a:rPr dirty="0"/>
              <a:t> </a:t>
            </a:r>
            <a:r>
              <a:rPr dirty="0" err="1"/>
              <a:t>평행을</a:t>
            </a:r>
            <a:r>
              <a:rPr dirty="0"/>
              <a:t> </a:t>
            </a:r>
            <a:r>
              <a:rPr dirty="0" err="1"/>
              <a:t>이루고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그것의</a:t>
            </a:r>
            <a:r>
              <a:rPr dirty="0"/>
              <a:t> </a:t>
            </a:r>
            <a:r>
              <a:rPr dirty="0" err="1"/>
              <a:t>길이는</a:t>
            </a:r>
            <a:r>
              <a:rPr dirty="0"/>
              <a:t> 50규빗이었다.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an outer wall parallel to the rooms and the outer court;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extended in front of the rooms for fifty cubits.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9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바깥뜰을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방들의</a:t>
            </a:r>
            <a:r>
              <a:rPr dirty="0"/>
              <a:t> </a:t>
            </a:r>
            <a:r>
              <a:rPr dirty="0" err="1"/>
              <a:t>길이는</a:t>
            </a:r>
            <a:r>
              <a:rPr dirty="0"/>
              <a:t> 50규빗이었으며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마주보고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방들의</a:t>
            </a:r>
            <a:r>
              <a:rPr dirty="0"/>
              <a:t> </a:t>
            </a:r>
            <a:r>
              <a:rPr dirty="0" err="1"/>
              <a:t>길이는</a:t>
            </a:r>
            <a:r>
              <a:rPr dirty="0"/>
              <a:t> 100규빗이었다.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01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row of rooms on the side next to the outer court was fifty cubits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row on the side nearest the sanctuary was a hundred cubits long.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이들 아래쪽 방들은 바깥뜰에서 그것들에 들어올 때 입구가 동쪽으로 나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7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lower rooms had an entrance on the east side as one enters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outer court.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1109</Words>
  <Application>Microsoft Office PowerPoint</Application>
  <PresentationFormat>와이드스크린</PresentationFormat>
  <Paragraphs>108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2022-09-07T05:08:24Z</dcterms:modified>
</cp:coreProperties>
</file>