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 후 그 사람이 나를 동쪽 방향으로 향하는 문으로 인도했다.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man brought me to the gate facing east,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모습을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부끄러워하게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모양을</a:t>
            </a:r>
            <a:r>
              <a:rPr dirty="0"/>
              <a:t> </a:t>
            </a:r>
            <a:r>
              <a:rPr dirty="0" err="1"/>
              <a:t>측정하게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33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describe the temple to the people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may be ashamed of their sins. Let them consider the plan,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부끄러워하면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모양과</a:t>
            </a:r>
            <a:r>
              <a:rPr dirty="0"/>
              <a:t> 그 </a:t>
            </a:r>
            <a:r>
              <a:rPr dirty="0" err="1"/>
              <a:t>배열과</a:t>
            </a:r>
            <a:r>
              <a:rPr dirty="0"/>
              <a:t> </a:t>
            </a:r>
            <a:r>
              <a:rPr dirty="0" err="1"/>
              <a:t>출입구들과</a:t>
            </a:r>
            <a:r>
              <a:rPr dirty="0"/>
              <a:t>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모습과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법령과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법도와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기록해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법도와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법령들을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실행하도록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831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they are ashamed of all they have done, make known to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design of the temple -- its arrangement, its exits and entrances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whole design and all its regulations and laws.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Write these down before them so that they may be faithful to its design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follow all its regulations.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법도다</a:t>
            </a:r>
            <a:r>
              <a:rPr dirty="0"/>
              <a:t>. </a:t>
            </a:r>
            <a:r>
              <a:rPr dirty="0" err="1"/>
              <a:t>산꼭대기</a:t>
            </a:r>
            <a:r>
              <a:rPr dirty="0"/>
              <a:t> </a:t>
            </a:r>
            <a:r>
              <a:rPr dirty="0" err="1"/>
              <a:t>주변의</a:t>
            </a:r>
            <a:r>
              <a:rPr dirty="0"/>
              <a:t> </a:t>
            </a:r>
            <a:r>
              <a:rPr dirty="0" err="1"/>
              <a:t>지역은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거룩할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율법이다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7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law of the temple: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surrounding area on top of the mountain will be most holy.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is the law of the temple.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923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“</a:t>
            </a:r>
            <a:r>
              <a:rPr dirty="0" err="1"/>
              <a:t>이것들이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큰 </a:t>
            </a:r>
            <a:r>
              <a:rPr dirty="0" err="1"/>
              <a:t>규빗으로</a:t>
            </a:r>
            <a:r>
              <a:rPr dirty="0"/>
              <a:t> </a:t>
            </a:r>
            <a:r>
              <a:rPr dirty="0" err="1"/>
              <a:t>측정한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(큰 1규빗은 1규빗에다 한 </a:t>
            </a:r>
            <a:r>
              <a:rPr dirty="0" err="1"/>
              <a:t>뼘만큼</a:t>
            </a:r>
            <a:r>
              <a:rPr dirty="0"/>
              <a:t> </a:t>
            </a:r>
            <a:r>
              <a:rPr dirty="0" err="1"/>
              <a:t>더한</a:t>
            </a:r>
            <a:r>
              <a:rPr dirty="0"/>
              <a:t> </a:t>
            </a:r>
            <a:r>
              <a:rPr dirty="0" err="1"/>
              <a:t>길이다</a:t>
            </a:r>
            <a:r>
              <a:rPr dirty="0"/>
              <a:t>.) </a:t>
            </a:r>
            <a:r>
              <a:rPr dirty="0" err="1"/>
              <a:t>밑받침은</a:t>
            </a:r>
            <a:r>
              <a:rPr dirty="0"/>
              <a:t> </a:t>
            </a:r>
            <a:r>
              <a:rPr dirty="0" err="1"/>
              <a:t>높이가</a:t>
            </a:r>
            <a:r>
              <a:rPr dirty="0"/>
              <a:t> 1규빗, </a:t>
            </a:r>
            <a:r>
              <a:rPr dirty="0" err="1"/>
              <a:t>너비가</a:t>
            </a:r>
            <a:r>
              <a:rPr dirty="0"/>
              <a:t> 1규빗이고,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가장자리를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경계는</a:t>
            </a:r>
            <a:r>
              <a:rPr dirty="0"/>
              <a:t> </a:t>
            </a:r>
            <a:r>
              <a:rPr dirty="0" err="1"/>
              <a:t>너비가</a:t>
            </a:r>
            <a:r>
              <a:rPr dirty="0"/>
              <a:t> 한 </a:t>
            </a:r>
            <a:r>
              <a:rPr dirty="0" err="1"/>
              <a:t>뼘이다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높이는</a:t>
            </a:r>
            <a:r>
              <a:rPr dirty="0"/>
              <a:t> </a:t>
            </a:r>
            <a:r>
              <a:rPr dirty="0" err="1"/>
              <a:t>이러하다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69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are the measurements of the altar in long cubits,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cubit being a cubit and a handbreadth: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gutter is a cubit deep and a cubit wide,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rim of one span around the edge.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is the height of the altar: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9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바닥에</a:t>
            </a:r>
            <a:r>
              <a:rPr dirty="0"/>
              <a:t> </a:t>
            </a:r>
            <a:r>
              <a:rPr dirty="0" err="1"/>
              <a:t>닿는</a:t>
            </a:r>
            <a:r>
              <a:rPr dirty="0"/>
              <a:t> </a:t>
            </a:r>
            <a:r>
              <a:rPr dirty="0" err="1"/>
              <a:t>밑받침부터</a:t>
            </a:r>
            <a:r>
              <a:rPr dirty="0"/>
              <a:t> </a:t>
            </a:r>
            <a:r>
              <a:rPr dirty="0" err="1"/>
              <a:t>아래쪽</a:t>
            </a:r>
            <a:r>
              <a:rPr dirty="0"/>
              <a:t> </a:t>
            </a:r>
            <a:r>
              <a:rPr dirty="0" err="1"/>
              <a:t>단까지는</a:t>
            </a:r>
            <a:r>
              <a:rPr dirty="0"/>
              <a:t> </a:t>
            </a:r>
            <a:r>
              <a:rPr dirty="0" err="1"/>
              <a:t>높이가</a:t>
            </a:r>
            <a:r>
              <a:rPr dirty="0"/>
              <a:t> 2규빗, </a:t>
            </a:r>
            <a:r>
              <a:rPr dirty="0" err="1"/>
              <a:t>단의</a:t>
            </a:r>
            <a:r>
              <a:rPr dirty="0"/>
              <a:t> </a:t>
            </a:r>
            <a:r>
              <a:rPr dirty="0" err="1"/>
              <a:t>너비가</a:t>
            </a:r>
            <a:r>
              <a:rPr dirty="0"/>
              <a:t> 1규빗이고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단부터</a:t>
            </a:r>
            <a:r>
              <a:rPr dirty="0"/>
              <a:t> 그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단까지는</a:t>
            </a:r>
            <a:r>
              <a:rPr dirty="0"/>
              <a:t> </a:t>
            </a:r>
            <a:r>
              <a:rPr dirty="0" err="1"/>
              <a:t>높이가</a:t>
            </a:r>
            <a:r>
              <a:rPr dirty="0"/>
              <a:t> 4규빗, </a:t>
            </a:r>
            <a:r>
              <a:rPr dirty="0" err="1"/>
              <a:t>단의</a:t>
            </a:r>
            <a:r>
              <a:rPr dirty="0"/>
              <a:t> </a:t>
            </a:r>
            <a:r>
              <a:rPr dirty="0" err="1"/>
              <a:t>너비가</a:t>
            </a:r>
            <a:r>
              <a:rPr dirty="0"/>
              <a:t> 1규빗이다.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34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gutter on the ground up to the lower ledge it is two cubits high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cubit wide, and from the smaller ledge up to the larger ledge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four cubits high and a cubit wide.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번제단의 높이는 4규빗이고 그 위에 솟은 뿔이 네 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54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altar hearth is four cubits high,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four horns project upward from the hearth.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번제단은 길이가 12규빗, 너비가 12규빗으로 정사각형이다.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altar hearth is square, twelve cubits long and twelve cubits wide.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438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 </a:t>
            </a:r>
            <a:r>
              <a:rPr dirty="0" err="1"/>
              <a:t>밑의</a:t>
            </a:r>
            <a:r>
              <a:rPr dirty="0"/>
              <a:t> </a:t>
            </a:r>
            <a:r>
              <a:rPr dirty="0" err="1"/>
              <a:t>단도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14규빗, </a:t>
            </a:r>
            <a:r>
              <a:rPr dirty="0" err="1"/>
              <a:t>너비가</a:t>
            </a:r>
            <a:r>
              <a:rPr dirty="0"/>
              <a:t> 14규빗으로 </a:t>
            </a:r>
            <a:r>
              <a:rPr dirty="0" err="1"/>
              <a:t>정사각형인데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가장자리를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경계는</a:t>
            </a:r>
            <a:r>
              <a:rPr dirty="0"/>
              <a:t> 2분의 1규빗이고 1규빗짜리 </a:t>
            </a:r>
            <a:r>
              <a:rPr dirty="0" err="1"/>
              <a:t>받침이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계단은</a:t>
            </a:r>
            <a:r>
              <a:rPr dirty="0"/>
              <a:t> </a:t>
            </a:r>
            <a:r>
              <a:rPr dirty="0" err="1"/>
              <a:t>동쪽을</a:t>
            </a:r>
            <a:r>
              <a:rPr dirty="0"/>
              <a:t> </a:t>
            </a:r>
            <a:r>
              <a:rPr dirty="0" err="1"/>
              <a:t>향하고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79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upper ledge also is square, fourteen cubits long and fourteen cubits wide,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rim of half a cubit and a gutter of a cubit all around.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steps of the altar face east."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35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이것들은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그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규례들이다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70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me, "Son of man,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will be the regulations for sacrificing burnt offerings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sprinkling blood upon the altar when it is built: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사독의</a:t>
            </a:r>
            <a:r>
              <a:rPr dirty="0"/>
              <a:t> </a:t>
            </a:r>
            <a:r>
              <a:rPr dirty="0" err="1"/>
              <a:t>후손들로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섬기려고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다가오는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사람들인</a:t>
            </a:r>
            <a:r>
              <a:rPr dirty="0"/>
              <a:t> </a:t>
            </a:r>
            <a:r>
              <a:rPr dirty="0" err="1"/>
              <a:t>제사장들에게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한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9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give a young bull as a sin offering to the priests, who are Levites,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family of Zadok, who come near to minister before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그곳에서는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방향으로부터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목소리는</a:t>
            </a:r>
            <a:r>
              <a:rPr dirty="0"/>
              <a:t> </a:t>
            </a:r>
            <a:r>
              <a:rPr dirty="0" err="1"/>
              <a:t>세차게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물소리</a:t>
            </a:r>
            <a:r>
              <a:rPr dirty="0"/>
              <a:t> </a:t>
            </a:r>
            <a:r>
              <a:rPr dirty="0" err="1"/>
              <a:t>같았고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영광으로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00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saw the glory of the God of Israel coming from the east.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voice was like the roar of rushing waters,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land was radiant with his glory.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91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너는</a:t>
            </a:r>
            <a:r>
              <a:rPr dirty="0"/>
              <a:t> 그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네 </a:t>
            </a:r>
            <a:r>
              <a:rPr dirty="0" err="1"/>
              <a:t>뿔과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아랫단</a:t>
            </a:r>
            <a:r>
              <a:rPr dirty="0"/>
              <a:t> 네 </a:t>
            </a:r>
            <a:r>
              <a:rPr dirty="0" err="1"/>
              <a:t>귀퉁이와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가장자리에</a:t>
            </a:r>
            <a:r>
              <a:rPr dirty="0"/>
              <a:t> </a:t>
            </a:r>
            <a:r>
              <a:rPr dirty="0" err="1"/>
              <a:t>발라서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속죄하여라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47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take some of its blood and put it on the four horns of the altar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four corners of the upper ledge and all around the rim,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purify the altar and make atonement for 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너는 속죄제물로 수송아지를 가져다가 성소 밖에 있는 성전의 정해진 장소에서 태워라.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07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take the bull for the sin offering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burn it in the designated part of the temple area outside the sanctuary.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한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드려서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수송아지로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한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5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the second day you are to offer a male goat without defect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sin offering, and the altar is to be purified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it was purified with the bull.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하기를</a:t>
            </a:r>
            <a:r>
              <a:rPr dirty="0"/>
              <a:t> </a:t>
            </a:r>
            <a:r>
              <a:rPr dirty="0" err="1"/>
              <a:t>끝마쳤을</a:t>
            </a:r>
            <a:r>
              <a:rPr dirty="0"/>
              <a:t> 때 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한 </a:t>
            </a:r>
            <a:r>
              <a:rPr dirty="0" err="1"/>
              <a:t>마리와</a:t>
            </a:r>
            <a:r>
              <a:rPr dirty="0"/>
              <a:t> 양 떼 </a:t>
            </a:r>
            <a:r>
              <a:rPr dirty="0" err="1"/>
              <a:t>가운데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한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드리도록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33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have finished purifying it, you are to offer a young bull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ram from the flock, both without defect.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드려라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제사장들은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소금을</a:t>
            </a:r>
            <a:r>
              <a:rPr dirty="0"/>
              <a:t> </a:t>
            </a:r>
            <a:r>
              <a:rPr dirty="0" err="1"/>
              <a:t>뿌려서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번제로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50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offer them before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priests are to sprinkle salt on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sacrifice them as a burnt offering to the LORD.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매일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한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준비하고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수송아지와</a:t>
            </a:r>
            <a:r>
              <a:rPr dirty="0"/>
              <a:t> 양 떼 </a:t>
            </a:r>
            <a:r>
              <a:rPr dirty="0" err="1"/>
              <a:t>가운데</a:t>
            </a:r>
            <a:r>
              <a:rPr dirty="0"/>
              <a:t> 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한 </a:t>
            </a:r>
            <a:r>
              <a:rPr dirty="0" err="1"/>
              <a:t>마리씩을</a:t>
            </a:r>
            <a:r>
              <a:rPr dirty="0"/>
              <a:t> </a:t>
            </a:r>
            <a:r>
              <a:rPr dirty="0" err="1"/>
              <a:t>준비하여라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29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seven days you are to provide a male goat daily for a sin offering;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also to provide a young bull and a ram from the flock,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without defect.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7일 동안 그들이 제단을 속죄하고 정결하게 해 봉헌할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0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seven days they are to make atonement for the altar and cleanse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they will dedicate it.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03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이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끝나고</a:t>
            </a:r>
            <a:r>
              <a:rPr dirty="0"/>
              <a:t> 8일째 </a:t>
            </a:r>
            <a:r>
              <a:rPr dirty="0" err="1"/>
              <a:t>날과</a:t>
            </a:r>
            <a:r>
              <a:rPr dirty="0"/>
              <a:t> 그 </a:t>
            </a:r>
            <a:r>
              <a:rPr dirty="0" err="1"/>
              <a:t>이후에는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제사장들이</a:t>
            </a:r>
            <a:r>
              <a:rPr dirty="0"/>
              <a:t> 네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화목제물을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받아들일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48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end of these days, from the eighth day 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are to present your burnt offerings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fellowship offerings on the altar.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accept you, declares the Sovereign LORD."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839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본 </a:t>
            </a:r>
            <a:r>
              <a:rPr dirty="0" err="1"/>
              <a:t>환상의</a:t>
            </a:r>
            <a:r>
              <a:rPr dirty="0"/>
              <a:t> </a:t>
            </a:r>
            <a:r>
              <a:rPr dirty="0" err="1"/>
              <a:t>형태는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그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멸망시키려고</a:t>
            </a:r>
            <a:r>
              <a:rPr dirty="0"/>
              <a:t> </a:t>
            </a:r>
            <a:r>
              <a:rPr dirty="0" err="1"/>
              <a:t>오셨을</a:t>
            </a:r>
            <a:r>
              <a:rPr dirty="0"/>
              <a:t> 때 본 </a:t>
            </a:r>
            <a:r>
              <a:rPr dirty="0" err="1"/>
              <a:t>환상의</a:t>
            </a:r>
            <a:r>
              <a:rPr dirty="0"/>
              <a:t> </a:t>
            </a:r>
            <a:r>
              <a:rPr dirty="0" err="1"/>
              <a:t>모습과</a:t>
            </a:r>
            <a:r>
              <a:rPr dirty="0"/>
              <a:t> </a:t>
            </a:r>
            <a:r>
              <a:rPr dirty="0" err="1"/>
              <a:t>같았고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그발</a:t>
            </a:r>
            <a:r>
              <a:rPr dirty="0"/>
              <a:t> </a:t>
            </a:r>
            <a:r>
              <a:rPr dirty="0" err="1"/>
              <a:t>강가에서</a:t>
            </a:r>
            <a:r>
              <a:rPr dirty="0"/>
              <a:t> 본 </a:t>
            </a:r>
            <a:r>
              <a:rPr dirty="0" err="1"/>
              <a:t>환상의</a:t>
            </a:r>
            <a:r>
              <a:rPr dirty="0"/>
              <a:t> </a:t>
            </a:r>
            <a:r>
              <a:rPr dirty="0" err="1"/>
              <a:t>모습과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내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엎드렸다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32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vision I saw was like the vision I had seen when he came to destroy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city and like the visions I had seen by the </a:t>
            </a:r>
            <a:r>
              <a:rPr dirty="0" err="1"/>
              <a:t>Kebar</a:t>
            </a:r>
            <a:r>
              <a:rPr dirty="0"/>
              <a:t> River, and I fell facedown.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그러자 여호와의 영광이 동쪽 방향으로 향한 문을 통해서 성전으로 들어왔다.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glory of the LORD entered the temple through the gate facing east.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올려서</a:t>
            </a:r>
            <a:r>
              <a:rPr dirty="0"/>
              <a:t> </a:t>
            </a:r>
            <a:r>
              <a:rPr dirty="0" err="1"/>
              <a:t>안쪽</a:t>
            </a:r>
            <a:r>
              <a:rPr dirty="0"/>
              <a:t> </a:t>
            </a:r>
            <a:r>
              <a:rPr dirty="0" err="1"/>
              <a:t>뜰로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가셨는데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6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Spirit lifted me up and brought me into the inner court,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glory of the LORD filled the temple.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나는 성전 쪽에서 누가 내게 말하는 것을 들었다. 한 사람이 내 옆에 서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8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man was standing beside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heard someone speaking to me from inside the temple.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이곳은</a:t>
            </a:r>
            <a:r>
              <a:rPr dirty="0"/>
              <a:t> 내 </a:t>
            </a:r>
            <a:r>
              <a:rPr dirty="0" err="1"/>
              <a:t>보좌가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곳이며</a:t>
            </a:r>
            <a:r>
              <a:rPr dirty="0"/>
              <a:t> 내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곳이다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이곳이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살 </a:t>
            </a:r>
            <a:r>
              <a:rPr dirty="0" err="1"/>
              <a:t>곳이다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, 곧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창녀</a:t>
            </a:r>
            <a:r>
              <a:rPr dirty="0"/>
              <a:t> </a:t>
            </a:r>
            <a:r>
              <a:rPr dirty="0" err="1"/>
              <a:t>짓으로나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산당에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시체로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29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said: "Son of man, this is the place of my throne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place for the soles of my feet. This is where I will live among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forever. The house of Israel will never again defile my holy name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they nor their kings -- by their prostitution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lifeless idols of their kings at their high places.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내 </a:t>
            </a:r>
            <a:r>
              <a:rPr dirty="0" err="1"/>
              <a:t>문턱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문턱을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내 </a:t>
            </a:r>
            <a:r>
              <a:rPr dirty="0" err="1"/>
              <a:t>문기둥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문기둥을</a:t>
            </a:r>
            <a:r>
              <a:rPr dirty="0"/>
              <a:t> </a:t>
            </a:r>
            <a:r>
              <a:rPr dirty="0" err="1"/>
              <a:t>두며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나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두고서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자행한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진노해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83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placed their threshold next to my threshold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doorposts beside my doorposts,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only a wall between me and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defiled my holy name by their detestable practices.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destroyed them in my anger.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창녀</a:t>
            </a:r>
            <a:r>
              <a:rPr dirty="0"/>
              <a:t> </a:t>
            </a:r>
            <a:r>
              <a:rPr dirty="0" err="1"/>
              <a:t>짓과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시체들을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멀리하도록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8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let them put away from me their prostitution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lifeless idols of their kings, and I will live among them forever.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1690</Words>
  <Application>Microsoft Office PowerPoint</Application>
  <PresentationFormat>와이드스크린</PresentationFormat>
  <Paragraphs>160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2022-09-07T05:15:42Z</dcterms:modified>
</cp:coreProperties>
</file>