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동쪽을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난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바깥문</a:t>
            </a:r>
            <a:r>
              <a:rPr dirty="0"/>
              <a:t> </a:t>
            </a:r>
            <a:r>
              <a:rPr dirty="0" err="1"/>
              <a:t>방향으로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닫혀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brought me back to the outer gate of the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facing east, and it was shut.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잃었을</a:t>
            </a:r>
            <a:r>
              <a:rPr dirty="0"/>
              <a:t> 때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떠나고</a:t>
            </a:r>
            <a:r>
              <a:rPr dirty="0"/>
              <a:t> 또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쫓았던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5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Levites who went far from me when Israel went astray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wandered from me after their idols must bear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consequences of their sin.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문지기로서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내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8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serve in my sanctuary, having charge of the gates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serving in it; they may slaughter the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sacrifices for the people and stand before the people and serve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우상들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걸림돌이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맹세하니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0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they served them in the presence of their idols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made the house of Israel fall into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 have sworn with uplifted hand that they must bear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consequences of their sin, declares the Sovereign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내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제물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가까이하지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수치와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자행한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감당해야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8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not to come near to serve me as priests or come near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of my holy things or my most holy offerings;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bear the shame of their detestable practices.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직무와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시중과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맡길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3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will put them in charge of the duties of the temple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work that is to be done in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잃었을</a:t>
            </a:r>
            <a:r>
              <a:rPr dirty="0"/>
              <a:t> 때 </a:t>
            </a:r>
            <a:r>
              <a:rPr dirty="0" err="1"/>
              <a:t>충실하게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직무를</a:t>
            </a:r>
            <a:r>
              <a:rPr dirty="0"/>
              <a:t> </a:t>
            </a:r>
            <a:r>
              <a:rPr dirty="0" err="1"/>
              <a:t>맡았던</a:t>
            </a:r>
            <a:r>
              <a:rPr dirty="0"/>
              <a:t> </a:t>
            </a:r>
            <a:r>
              <a:rPr dirty="0" err="1"/>
              <a:t>사독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올 수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18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the priests, who are Levites and descendants of Zadok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faithfully carried out the duties of my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Israelites went astray from me, are to come near to minister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me; they are to stand before me to offer sacrifices of fat and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성소로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내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다가와서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맡긴</a:t>
            </a:r>
            <a:r>
              <a:rPr dirty="0"/>
              <a:t> </a:t>
            </a:r>
            <a:r>
              <a:rPr dirty="0" err="1"/>
              <a:t>직무를</a:t>
            </a:r>
            <a:r>
              <a:rPr dirty="0"/>
              <a:t> </a:t>
            </a:r>
            <a:r>
              <a:rPr dirty="0" err="1"/>
              <a:t>수행할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alone are to enter my sanctuary;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alone are to come near my table to minister before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perform my service.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안뜰의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때 </a:t>
            </a:r>
            <a:r>
              <a:rPr dirty="0" err="1"/>
              <a:t>모시옷을</a:t>
            </a:r>
            <a:r>
              <a:rPr dirty="0"/>
              <a:t> </a:t>
            </a:r>
            <a:r>
              <a:rPr dirty="0" err="1"/>
              <a:t>입어야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안뜰</a:t>
            </a:r>
            <a:r>
              <a:rPr dirty="0"/>
              <a:t> </a:t>
            </a:r>
            <a:r>
              <a:rPr dirty="0" err="1"/>
              <a:t>문이나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양털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입어서는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they enter the gates of the inner court,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wear linen clothes; they must not wear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woolen garment while ministering at the gates of the inner court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inside the temple.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모시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모시</a:t>
            </a:r>
            <a:r>
              <a:rPr dirty="0"/>
              <a:t> </a:t>
            </a:r>
            <a:r>
              <a:rPr dirty="0" err="1"/>
              <a:t>속옷을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땀이</a:t>
            </a:r>
            <a:r>
              <a:rPr dirty="0"/>
              <a:t> 날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걸쳐서는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wear linen turbans on their heads and linen undergarments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around their waists. They must not wear anything that makes them perspire.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바깥뜰로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백성들에게로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때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입었던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방에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입어야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옷으로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2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go out into the outer court where the people are,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take off the clothes they have been ministering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to leave them in the sacred rooms, and put on other clothes,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do not consecrate the people by means of their garments.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42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“이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닫혀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열리지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이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이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들어갔기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이 </a:t>
            </a:r>
            <a:r>
              <a:rPr dirty="0" err="1"/>
              <a:t>문은</a:t>
            </a:r>
            <a:r>
              <a:rPr dirty="0"/>
              <a:t> </a:t>
            </a:r>
            <a:r>
              <a:rPr dirty="0" err="1"/>
              <a:t>닫혀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12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 "This gate is to remain shut. It must not be opened;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may enter through it. It is to remain shut because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has entered through it.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면도하거나</a:t>
            </a:r>
            <a:r>
              <a:rPr dirty="0"/>
              <a:t> </a:t>
            </a:r>
            <a:r>
              <a:rPr dirty="0" err="1"/>
              <a:t>기르지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잘 </a:t>
            </a:r>
            <a:r>
              <a:rPr dirty="0" err="1"/>
              <a:t>손질하기만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"`They must not shave their heads or let their hair grow long,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are to keep the hair of their heads trimmed.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어떤 제사장도 그들이 안뜰로 들어갈 때 포도주를 마셔서는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priest is to drink wine when he enters the inner court.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과부나</a:t>
            </a:r>
            <a:r>
              <a:rPr dirty="0"/>
              <a:t> </a:t>
            </a:r>
            <a:r>
              <a:rPr dirty="0" err="1"/>
              <a:t>이혼한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아내로</a:t>
            </a:r>
            <a:r>
              <a:rPr dirty="0"/>
              <a:t> </a:t>
            </a:r>
            <a:r>
              <a:rPr dirty="0" err="1"/>
              <a:t>맞아들이지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처녀나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두었던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맞아들일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must not marry widows or divorced women;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marry only virgins of Israelite descent or widows of priests.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속된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구별을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teach my people the difference between the holy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common and show them how to distinguish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the unclean and the clean.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논쟁이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재판자가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 내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심판해야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절기에</a:t>
            </a:r>
            <a:r>
              <a:rPr dirty="0"/>
              <a:t> 내 </a:t>
            </a:r>
            <a:r>
              <a:rPr dirty="0" err="1"/>
              <a:t>율법과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40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any dispute, the priests are to serve as judges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decide it according to my ordinances.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keep my laws and my decrees for all my appointed feasts,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are to keep my Sabbaths holy.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말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어머니나</a:t>
            </a:r>
            <a:r>
              <a:rPr dirty="0"/>
              <a:t> </a:t>
            </a:r>
            <a:r>
              <a:rPr dirty="0" err="1"/>
              <a:t>아들이나</a:t>
            </a:r>
            <a:r>
              <a:rPr dirty="0"/>
              <a:t> </a:t>
            </a:r>
            <a:r>
              <a:rPr dirty="0" err="1"/>
              <a:t>딸이나</a:t>
            </a:r>
            <a:r>
              <a:rPr dirty="0"/>
              <a:t> </a:t>
            </a:r>
            <a:r>
              <a:rPr dirty="0" err="1"/>
              <a:t>형제나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결혼하지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자매일</a:t>
            </a:r>
            <a:r>
              <a:rPr dirty="0"/>
              <a:t>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더럽혀도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3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priest must not defile himself by going near a dead person;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however, if the dead person was his father or mother, son or daughter,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brother or unmarried sister, then he may defile himself.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그가 정결하게 된 뒤에 그는 7일을 기다려야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After he is cleansed, he must wait seven days.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섬기려고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안뜰에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날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속죄제물을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he goes into the inner court of the sanctuary to minister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sanctuary, he is to offer a sin offering for himself,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유산에</a:t>
            </a:r>
            <a:r>
              <a:rPr dirty="0"/>
              <a:t> </a:t>
            </a:r>
            <a:r>
              <a:rPr dirty="0" err="1"/>
              <a:t>관해서</a:t>
            </a:r>
            <a:r>
              <a:rPr dirty="0"/>
              <a:t> </a:t>
            </a:r>
            <a:r>
              <a:rPr dirty="0" err="1"/>
              <a:t>말하자면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유산이다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재산도</a:t>
            </a:r>
            <a:r>
              <a:rPr dirty="0"/>
              <a:t> </a:t>
            </a:r>
            <a:r>
              <a:rPr dirty="0" err="1"/>
              <a:t>주어서는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3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am to be the only inheritance the priests have.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give them no possession in Israel; I will be their possession.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속죄제와</a:t>
            </a:r>
            <a:r>
              <a:rPr dirty="0"/>
              <a:t> </a:t>
            </a:r>
            <a:r>
              <a:rPr dirty="0" err="1"/>
              <a:t>속건제의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85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eat the grain offerings, the sin offerings and the guilt offerings;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everything in Israel devoted to the LORD will belong to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33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왕만이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통로의</a:t>
            </a:r>
            <a:r>
              <a:rPr dirty="0"/>
              <a:t> </a:t>
            </a:r>
            <a:r>
              <a:rPr dirty="0" err="1"/>
              <a:t>현관쪽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6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prince himself is the only one who may sit inside the gateway to eat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to enter by way of the portico of the gateway and go out the same way."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첫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특별한</a:t>
            </a:r>
            <a:r>
              <a:rPr dirty="0"/>
              <a:t> </a:t>
            </a:r>
            <a:r>
              <a:rPr dirty="0" err="1"/>
              <a:t>예물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제사장들의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밀가루를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내리게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3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best of all the </a:t>
            </a:r>
            <a:r>
              <a:rPr dirty="0" err="1"/>
              <a:t>firstfruits</a:t>
            </a:r>
            <a:r>
              <a:rPr dirty="0"/>
              <a:t> and of all your special gifts will belong to the priests.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give them the first portion of your ground meal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 blessing may rest on your household.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새나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자연적으로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들짐승에</a:t>
            </a:r>
            <a:r>
              <a:rPr dirty="0"/>
              <a:t> </a:t>
            </a:r>
            <a:r>
              <a:rPr dirty="0" err="1"/>
              <a:t>찢긴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말아야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99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must not eat anything, bird or animal,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found dead or torn by wild animals.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앞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데려갔다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brought me by way of the north gate to the front of the temple.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looked and saw the glory of the LORD filling the temple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fell facedown.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36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것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모두를</a:t>
            </a:r>
            <a:r>
              <a:rPr dirty="0"/>
              <a:t> 네 </a:t>
            </a:r>
            <a:r>
              <a:rPr dirty="0" err="1"/>
              <a:t>마음속에</a:t>
            </a:r>
            <a:r>
              <a:rPr dirty="0"/>
              <a:t> 잘 </a:t>
            </a:r>
            <a:r>
              <a:rPr dirty="0" err="1"/>
              <a:t>간직하여라</a:t>
            </a:r>
            <a:r>
              <a:rPr dirty="0"/>
              <a:t>. 네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네 </a:t>
            </a:r>
            <a:r>
              <a:rPr dirty="0" err="1"/>
              <a:t>귀로</a:t>
            </a:r>
            <a:r>
              <a:rPr dirty="0"/>
              <a:t> 잘 </a:t>
            </a:r>
            <a:r>
              <a:rPr dirty="0" err="1"/>
              <a:t>들어라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입구와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출구에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주의해야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me, "Son of man, look carefully, listen closely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give attention to everything I tell you concerning all the regulations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regarding the temple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attention to the entrance of the temple and all the exits of the sanctuary.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1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족속아</a:t>
            </a:r>
            <a:r>
              <a:rPr dirty="0"/>
              <a:t>,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충분하다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82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 rebellious house of Israel,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Enough of your detestable practices, O house of Israel!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8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데려와</a:t>
            </a:r>
            <a:r>
              <a:rPr dirty="0"/>
              <a:t> 내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음식과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바쳤으니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깨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9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all your other detestable practices,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brought foreigners uncircumcised in heart and flesh into my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desecrating my temple while you offered me food, fat and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broke my covenant.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의무를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둬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내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carrying out your duty in regard to my holy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others in charge of my sanctuary.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44장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할례를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사람들이라고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내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12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foreigner uncircumcised in heart and flesh is to enter my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the foreigners who live among the Israelites.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2011</Words>
  <Application>Microsoft Office PowerPoint</Application>
  <PresentationFormat>와이드스크린</PresentationFormat>
  <Paragraphs>197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132</cp:revision>
  <dcterms:created xsi:type="dcterms:W3CDTF">2019-02-17T10:11:46Z</dcterms:created>
  <dcterms:modified xsi:type="dcterms:W3CDTF">2022-09-07T06:26:31Z</dcterms:modified>
</cp:coreProperties>
</file>