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40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제비뽑아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때 땅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구역을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길이는</a:t>
            </a:r>
            <a:r>
              <a:rPr dirty="0"/>
              <a:t> 2만 5,000규빗, </a:t>
            </a:r>
            <a:r>
              <a:rPr dirty="0" err="1"/>
              <a:t>넓이는</a:t>
            </a:r>
            <a:r>
              <a:rPr dirty="0"/>
              <a:t> 1만 </a:t>
            </a:r>
            <a:r>
              <a:rPr dirty="0" err="1"/>
              <a:t>규빗으로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구역은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거룩할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you allot the land as an inheritance,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present to the LORD a portion of the land as a sacred district,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25,000 cubits long and 20,000 cubits wide; the entire area will be holy.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너희는 공평한 저울과 공평한 에바와 공평한 밧을 사용해야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to use accurate scales, an accurate ephah and an accurate bath.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에바와</a:t>
            </a:r>
            <a:r>
              <a:rPr dirty="0"/>
              <a:t> </a:t>
            </a:r>
            <a:r>
              <a:rPr dirty="0" err="1"/>
              <a:t>밧은</a:t>
            </a:r>
            <a:r>
              <a:rPr dirty="0"/>
              <a:t> </a:t>
            </a:r>
            <a:r>
              <a:rPr dirty="0" err="1"/>
              <a:t>크기를</a:t>
            </a:r>
            <a:r>
              <a:rPr dirty="0"/>
              <a:t> </a:t>
            </a:r>
            <a:r>
              <a:rPr dirty="0" err="1"/>
              <a:t>같게</a:t>
            </a:r>
            <a:r>
              <a:rPr dirty="0"/>
              <a:t> 해 </a:t>
            </a:r>
            <a:r>
              <a:rPr dirty="0" err="1"/>
              <a:t>밧이</a:t>
            </a:r>
            <a:r>
              <a:rPr dirty="0"/>
              <a:t> </a:t>
            </a:r>
            <a:r>
              <a:rPr dirty="0" err="1"/>
              <a:t>호멜의</a:t>
            </a:r>
            <a:r>
              <a:rPr dirty="0"/>
              <a:t> 10분의 1,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에바가</a:t>
            </a:r>
            <a:r>
              <a:rPr dirty="0"/>
              <a:t> </a:t>
            </a:r>
            <a:r>
              <a:rPr dirty="0" err="1"/>
              <a:t>호멜의</a:t>
            </a:r>
            <a:r>
              <a:rPr dirty="0"/>
              <a:t> 10분의 1이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그 </a:t>
            </a:r>
            <a:r>
              <a:rPr dirty="0" err="1"/>
              <a:t>둘의</a:t>
            </a:r>
            <a:r>
              <a:rPr dirty="0"/>
              <a:t> </a:t>
            </a:r>
            <a:r>
              <a:rPr dirty="0" err="1"/>
              <a:t>크기는</a:t>
            </a:r>
            <a:r>
              <a:rPr dirty="0"/>
              <a:t> </a:t>
            </a:r>
            <a:r>
              <a:rPr dirty="0" err="1"/>
              <a:t>호멜에</a:t>
            </a:r>
            <a:r>
              <a:rPr dirty="0"/>
              <a:t> </a:t>
            </a:r>
            <a:r>
              <a:rPr dirty="0" err="1"/>
              <a:t>따라야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1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ephah and the bath are to be the same size,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bath containing a tenth of a homer and the ephah a tenth of a homer;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homer is to be the standard measure for both.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세겔은 20게라다. 20세겔 더하기 25세겔 더하기 15세겔은 한 마네가 되는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shekel is to consist of twenty gerahs.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Twenty shekels plus twenty-five shekels plus fifteen shekels equal one mina.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545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“‘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할 </a:t>
            </a:r>
            <a:r>
              <a:rPr dirty="0" err="1"/>
              <a:t>예물이다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밀 1호멜에서 6분의 1에바를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보리</a:t>
            </a:r>
            <a:r>
              <a:rPr dirty="0"/>
              <a:t> 한 </a:t>
            </a:r>
            <a:r>
              <a:rPr dirty="0" err="1"/>
              <a:t>호멜에서</a:t>
            </a:r>
            <a:r>
              <a:rPr dirty="0"/>
              <a:t> 6분의 1에바를 </a:t>
            </a:r>
            <a:r>
              <a:rPr dirty="0" err="1"/>
              <a:t>드려야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4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the special gift you are to offer: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sixth of an ephah from each homer of wheat and a sixth of an ephah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each homer of barley.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5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기름은</a:t>
            </a:r>
            <a:r>
              <a:rPr dirty="0"/>
              <a:t> </a:t>
            </a:r>
            <a:r>
              <a:rPr dirty="0" err="1"/>
              <a:t>규례대로</a:t>
            </a:r>
            <a:r>
              <a:rPr dirty="0"/>
              <a:t> 한 </a:t>
            </a:r>
            <a:r>
              <a:rPr dirty="0" err="1"/>
              <a:t>고르당</a:t>
            </a:r>
            <a:r>
              <a:rPr dirty="0"/>
              <a:t> 10분의 1밧이다. 10밧은 1호멜과 </a:t>
            </a:r>
            <a:r>
              <a:rPr dirty="0" err="1"/>
              <a:t>같으므로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1고르는 1호멜 </a:t>
            </a:r>
            <a:r>
              <a:rPr dirty="0" err="1"/>
              <a:t>또는</a:t>
            </a:r>
            <a:r>
              <a:rPr dirty="0"/>
              <a:t> 10밧이다.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7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prescribed portion of oil, measured by the bath, is a tenth of a bath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each </a:t>
            </a:r>
            <a:r>
              <a:rPr dirty="0" err="1"/>
              <a:t>cor</a:t>
            </a:r>
            <a:r>
              <a:rPr dirty="0"/>
              <a:t> (which consists of ten baths or one homer,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ten baths are equivalent to a homer).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12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또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목초지에서</a:t>
            </a:r>
            <a:r>
              <a:rPr dirty="0"/>
              <a:t> 200마리 양 떼 </a:t>
            </a:r>
            <a:r>
              <a:rPr dirty="0" err="1"/>
              <a:t>가운데</a:t>
            </a:r>
            <a:r>
              <a:rPr dirty="0"/>
              <a:t> 1마리를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속죄를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곡식제사와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화목제로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09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one sheep is to be taken from every flock of two hundred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well-watered pastures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will be used for the grain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burnt offerings and fellowship offerings to make atonement for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땅의 모든 백성들은 이 예물을 이스라엘의 왕에게 드릴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5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of the land will participate in this special gift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use of the prince in Israel.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54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명절과</a:t>
            </a:r>
            <a:r>
              <a:rPr dirty="0"/>
              <a:t> </a:t>
            </a:r>
            <a:r>
              <a:rPr dirty="0" err="1"/>
              <a:t>초하룻날과</a:t>
            </a:r>
            <a:r>
              <a:rPr dirty="0"/>
              <a:t> </a:t>
            </a: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곡식제사와</a:t>
            </a:r>
            <a:r>
              <a:rPr dirty="0"/>
              <a:t> </a:t>
            </a:r>
            <a:r>
              <a:rPr dirty="0" err="1"/>
              <a:t>음료제물을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할 </a:t>
            </a:r>
            <a:r>
              <a:rPr dirty="0" err="1"/>
              <a:t>일이다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속죄를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속죄제</a:t>
            </a:r>
            <a:r>
              <a:rPr dirty="0"/>
              <a:t>, </a:t>
            </a:r>
            <a:r>
              <a:rPr dirty="0" err="1"/>
              <a:t>곡식제사</a:t>
            </a:r>
            <a:r>
              <a:rPr dirty="0"/>
              <a:t>, </a:t>
            </a:r>
            <a:r>
              <a:rPr dirty="0" err="1"/>
              <a:t>번제</a:t>
            </a:r>
            <a:r>
              <a:rPr dirty="0"/>
              <a:t>,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준비해야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196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the duty of the prince to provide the burnt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grain offerings and drink offerings at the festivals,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New Moons and the Sabbaths </a:t>
            </a:r>
            <a:r>
              <a:rPr lang="en-US" altLang="ko-KR" dirty="0"/>
              <a:t>–</a:t>
            </a:r>
            <a:r>
              <a:rPr dirty="0"/>
              <a:t> at all the appointed feasts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of Israel. He will provide the sin offerings, grain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burnt offerings and fellowship offerings to make atonement for the house of Israel.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달 </a:t>
            </a: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수송아지를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8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month on the first day you are to take a young bull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defect and purify the sanctuary.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속죄제의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문기둥과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아랫단</a:t>
            </a:r>
            <a:r>
              <a:rPr dirty="0"/>
              <a:t> 네 </a:t>
            </a:r>
            <a:r>
              <a:rPr dirty="0" err="1"/>
              <a:t>귀퉁이와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안뜰</a:t>
            </a:r>
            <a:r>
              <a:rPr dirty="0"/>
              <a:t>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문기둥에</a:t>
            </a:r>
            <a:r>
              <a:rPr dirty="0"/>
              <a:t> </a:t>
            </a:r>
            <a:r>
              <a:rPr dirty="0" err="1"/>
              <a:t>바를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15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take some of the blood of the sin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 on the doorposts of the temple,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 corners of the upper ledge of the altar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gateposts of the inner court.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1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이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가로</a:t>
            </a:r>
            <a:r>
              <a:rPr dirty="0"/>
              <a:t>, </a:t>
            </a:r>
            <a:r>
              <a:rPr dirty="0" err="1"/>
              <a:t>세로</a:t>
            </a:r>
            <a:r>
              <a:rPr dirty="0"/>
              <a:t> 500규빗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정사각형</a:t>
            </a:r>
            <a:r>
              <a:rPr dirty="0"/>
              <a:t> </a:t>
            </a:r>
            <a:r>
              <a:rPr dirty="0" err="1"/>
              <a:t>구역은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가장자리</a:t>
            </a:r>
            <a:r>
              <a:rPr dirty="0"/>
              <a:t> 50규빗은 </a:t>
            </a:r>
            <a:r>
              <a:rPr dirty="0" err="1"/>
              <a:t>비워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this, a section 500 cubits square is to be for the sanctuary,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50 cubits around it for open land.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3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의도하지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지었거나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매달</a:t>
            </a:r>
            <a:r>
              <a:rPr dirty="0"/>
              <a:t> 7일에도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속죄할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7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do the same on the seventh day of the month for anyone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sins unintentionally or through ignorance;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are to make atonement for the temple.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656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첫째</a:t>
            </a:r>
            <a:r>
              <a:rPr dirty="0"/>
              <a:t> 달 14일에는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7일 </a:t>
            </a:r>
            <a:r>
              <a:rPr dirty="0" err="1"/>
              <a:t>간의</a:t>
            </a:r>
            <a:r>
              <a:rPr dirty="0"/>
              <a:t> </a:t>
            </a:r>
            <a:r>
              <a:rPr dirty="0" err="1"/>
              <a:t>축제</a:t>
            </a:r>
            <a:r>
              <a:rPr dirty="0"/>
              <a:t> </a:t>
            </a:r>
            <a:r>
              <a:rPr dirty="0" err="1"/>
              <a:t>기간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4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"`In the first month on the fourteenth day you are to observe the Passover,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feast lasting seven days, during which you shall eat bread made without yeast.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자신과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속죄제물로서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준비할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the prince is to provide a bull as a sin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himself and for all the people of the land.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축제의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또 </a:t>
            </a:r>
            <a:r>
              <a:rPr dirty="0" err="1"/>
              <a:t>숫염소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day during the seven days of the Feast he is to provide seven bulls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seven rams without defect as a burnt offering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male goat for a sin offering.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8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마리에</a:t>
            </a:r>
            <a:r>
              <a:rPr dirty="0"/>
              <a:t> 1에바씩,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마리에</a:t>
            </a:r>
            <a:r>
              <a:rPr dirty="0"/>
              <a:t> 1에바씩,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1에바마다 </a:t>
            </a:r>
            <a:r>
              <a:rPr dirty="0" err="1"/>
              <a:t>기름</a:t>
            </a:r>
            <a:r>
              <a:rPr dirty="0"/>
              <a:t> 1힌씩을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provide as a grain offering an ephah for each bull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 ephah for each ram, along with a </a:t>
            </a:r>
            <a:r>
              <a:rPr dirty="0" err="1"/>
              <a:t>hin</a:t>
            </a:r>
            <a:r>
              <a:rPr dirty="0"/>
              <a:t> of oil for each ephah.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7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달 15일의 </a:t>
            </a:r>
            <a:r>
              <a:rPr dirty="0" err="1"/>
              <a:t>축제에도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해 </a:t>
            </a:r>
            <a:r>
              <a:rPr dirty="0" err="1"/>
              <a:t>속죄제물과</a:t>
            </a:r>
            <a:r>
              <a:rPr dirty="0"/>
              <a:t> </a:t>
            </a:r>
            <a:r>
              <a:rPr dirty="0" err="1"/>
              <a:t>번제제물과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06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"`During the seven days of the Feast, which begins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seventh month on the fifteenth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make the same provision for sin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burnt offerings, grain offerings and oil.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29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2만 5,000규빗, </a:t>
            </a:r>
            <a:r>
              <a:rPr dirty="0" err="1"/>
              <a:t>너비</a:t>
            </a:r>
            <a:r>
              <a:rPr dirty="0"/>
              <a:t> 1만 </a:t>
            </a:r>
            <a:r>
              <a:rPr dirty="0" err="1"/>
              <a:t>규빗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구역을</a:t>
            </a:r>
            <a:r>
              <a:rPr dirty="0"/>
              <a:t> </a:t>
            </a:r>
            <a:r>
              <a:rPr dirty="0" err="1"/>
              <a:t>재서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둘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8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sacred district, measure off a section 25,000 cubits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10,000 cubits wide. In it will be the sanctuary, the Most Holy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섬기려고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나아오는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땅이다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집터요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4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the sacred portion of the land for the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minister in the sanctuary and who draw near to minister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LORD. It will be a place for their houses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a holy place for the sanctuary.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81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길이</a:t>
            </a:r>
            <a:r>
              <a:rPr dirty="0"/>
              <a:t> 2만 5,000규빗, </a:t>
            </a:r>
            <a:r>
              <a:rPr dirty="0" err="1"/>
              <a:t>너비</a:t>
            </a:r>
            <a:r>
              <a:rPr dirty="0"/>
              <a:t> 1만 </a:t>
            </a:r>
            <a:r>
              <a:rPr dirty="0" err="1"/>
              <a:t>규빗의</a:t>
            </a:r>
            <a:r>
              <a:rPr dirty="0"/>
              <a:t> </a:t>
            </a:r>
            <a:r>
              <a:rPr dirty="0" err="1"/>
              <a:t>구역은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0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area 25,000 cubits long and 10,000 cubits wide will belong to the Levites,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serve in the temple, as their possession for towns to live 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구역</a:t>
            </a:r>
            <a:r>
              <a:rPr dirty="0"/>
              <a:t> </a:t>
            </a:r>
            <a:r>
              <a:rPr dirty="0" err="1"/>
              <a:t>옆에다가</a:t>
            </a:r>
            <a:r>
              <a:rPr dirty="0"/>
              <a:t> </a:t>
            </a:r>
            <a:r>
              <a:rPr dirty="0" err="1"/>
              <a:t>너비</a:t>
            </a:r>
            <a:r>
              <a:rPr dirty="0"/>
              <a:t> 5,000규빗, </a:t>
            </a:r>
            <a:r>
              <a:rPr dirty="0" err="1"/>
              <a:t>길이</a:t>
            </a:r>
            <a:r>
              <a:rPr dirty="0"/>
              <a:t> 2만 5,000규빗의 </a:t>
            </a:r>
            <a:r>
              <a:rPr dirty="0" err="1"/>
              <a:t>구역을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소유지로</a:t>
            </a:r>
            <a:r>
              <a:rPr dirty="0"/>
              <a:t> </a:t>
            </a:r>
            <a:r>
              <a:rPr dirty="0" err="1"/>
              <a:t>삼으라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모두에게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are to give the city as its property an area 5,000 cubits wide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25,000 cubits long, adjoining the sacred portion;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belong to the whole house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지역과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소유지의</a:t>
            </a:r>
            <a:r>
              <a:rPr dirty="0"/>
              <a:t> </a:t>
            </a:r>
            <a:r>
              <a:rPr dirty="0" err="1"/>
              <a:t>양쪽</a:t>
            </a:r>
            <a:r>
              <a:rPr dirty="0"/>
              <a:t> 땅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소유하게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지역과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소유지를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서쪽으로는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경계까지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동쪽으로는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경계까지고</a:t>
            </a:r>
            <a:r>
              <a:rPr dirty="0"/>
              <a:t> 그 </a:t>
            </a:r>
            <a:r>
              <a:rPr dirty="0" err="1"/>
              <a:t>길이는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경계에서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경계까지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나란히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60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prince will have the land bordering each side of the area formed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sacred district and the property of the city.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extend westward from the west side and eastward from the east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running lengthwise from the western to the eastern border parallel to one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tribal portions.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소유지가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내 </a:t>
            </a:r>
            <a:r>
              <a:rPr dirty="0" err="1"/>
              <a:t>왕들이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압제하지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land will be his possession in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princes will no longer oppress my people but will allow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of Israel to possess the land according to their tribes.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27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“‘나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그만하라</a:t>
            </a:r>
            <a:r>
              <a:rPr dirty="0"/>
              <a:t>!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부정과</a:t>
            </a:r>
            <a:r>
              <a:rPr dirty="0"/>
              <a:t> </a:t>
            </a: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빼앗는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중지하라</a:t>
            </a:r>
            <a:r>
              <a:rPr dirty="0"/>
              <a:t>. 나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19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You have gone far enough,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princes of Israel! Give up your violence and oppression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what is just and right. Stop dispossessing my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1669</Words>
  <Application>Microsoft Office PowerPoint</Application>
  <PresentationFormat>와이드스크린</PresentationFormat>
  <Paragraphs>156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2022-09-07T06:32:46Z</dcterms:modified>
</cp:coreProperties>
</file>