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“‘나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6일간은 </a:t>
            </a: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안식일에는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또 </a:t>
            </a:r>
            <a:r>
              <a:rPr dirty="0" err="1"/>
              <a:t>초하룻날에도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78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of the inner court facing east is to be shut on the six working days,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the Sabbath day and on the day of the New Moon it is to be opened.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때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들어오고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때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6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prince is to be among them, going in when they go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going out when they go out.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76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명절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절기에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곡식제물은</a:t>
            </a:r>
            <a:r>
              <a:rPr dirty="0"/>
              <a:t> </a:t>
            </a:r>
            <a:r>
              <a:rPr dirty="0" err="1"/>
              <a:t>수소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1에바,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양들에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1에바에 </a:t>
            </a:r>
            <a:r>
              <a:rPr dirty="0" err="1"/>
              <a:t>기름</a:t>
            </a:r>
            <a:r>
              <a:rPr dirty="0"/>
              <a:t> 1힌씩을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34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"`At the festivals and the appointed feasts,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grain offering is to be an ephah with a bull, an ephah with a ram,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the lambs as much as one pleases, along with a </a:t>
            </a:r>
            <a:r>
              <a:rPr dirty="0" err="1"/>
              <a:t>hin</a:t>
            </a:r>
            <a:r>
              <a:rPr dirty="0"/>
              <a:t> of oil for each ephah.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자진해서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번제물이나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나가고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53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prince provides a freewill offering to the LORD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a burnt offering or fellowship offerings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facing east is to be opened for him. He shall offer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burnt offering or his fellowship offerings as he does on the Sabbath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shall go out, and after he has gone out, the gate will be shut.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2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1년 된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준비해야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 day you are to provide a year-old lamb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defect for a burnt offering to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morning by morning you shall provide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또 </a:t>
            </a: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준비하되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6분의 1에바와 </a:t>
            </a:r>
            <a:r>
              <a:rPr dirty="0" err="1"/>
              <a:t>기름</a:t>
            </a:r>
            <a:r>
              <a:rPr dirty="0"/>
              <a:t> 3분의 1힌을 </a:t>
            </a:r>
            <a:r>
              <a:rPr dirty="0" err="1"/>
              <a:t>밀가루와</a:t>
            </a:r>
            <a:r>
              <a:rPr dirty="0"/>
              <a:t> </a:t>
            </a:r>
            <a:r>
              <a:rPr dirty="0" err="1"/>
              <a:t>섞어서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이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1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also to provide with it morning by morning a grain offering,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consisting of a sixth of an ephah with a third of a </a:t>
            </a:r>
            <a:r>
              <a:rPr dirty="0" err="1"/>
              <a:t>hin</a:t>
            </a:r>
            <a:r>
              <a:rPr dirty="0"/>
              <a:t> of oil to moisten the flour.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presenting of this grain offering to the LORD is a lasting ordinance.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이렇게 어린 양과 곡식제물과 기름을 준비해 아침마다 정규적인 번제로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lamb and the grain offering and the oil shall be provided morning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morning for a regular burnt offering.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하나에게</a:t>
            </a:r>
            <a:r>
              <a:rPr dirty="0"/>
              <a:t> </a:t>
            </a: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속하게</a:t>
            </a:r>
            <a:r>
              <a:rPr dirty="0"/>
              <a:t> 돼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소유할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4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prince makes a gift from his inheritance to one of his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also belong to his descendants; it is to be their property by inheritance.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하나에게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희년이</a:t>
            </a:r>
            <a:r>
              <a:rPr dirty="0"/>
              <a:t> 될 </a:t>
            </a:r>
            <a:r>
              <a:rPr dirty="0" err="1"/>
              <a:t>때까지</a:t>
            </a:r>
            <a:r>
              <a:rPr dirty="0"/>
              <a:t> 그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돌려주어야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유산은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유산은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59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he makes a gift from his inheritance to one of his servants,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servant may keep it until the year of freedom; then it will revert to the prince.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inheritance belongs to his sons only; it is theirs.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빼앗아서는</a:t>
            </a:r>
            <a:r>
              <a:rPr dirty="0"/>
              <a:t> 안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소유지에서</a:t>
            </a:r>
            <a:r>
              <a:rPr dirty="0"/>
              <a:t> </a:t>
            </a:r>
            <a:r>
              <a:rPr dirty="0" err="1"/>
              <a:t>쫓아내서도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줄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소유지에서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소유지에서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prince must not take any of the inheritance of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driving them off their property.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give his sons their inheritance out of his own property,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none of my people will be separated from his property.'"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방들로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갔는데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한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brought me through the entrance at the side of the gate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sacred rooms facing north, which belonged to the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showed me a place at the western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통로를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문기둥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준비해야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문턱에서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뒤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닫지</a:t>
            </a:r>
            <a:r>
              <a:rPr dirty="0"/>
              <a:t> 말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4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prince is to enter from the outside through the portico of the gateway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stand by the gatepost. The priests are to sacrifice his burnt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fellowship offerings. He is to worship at the threshold of the gateway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go out, but the gate will not be shut until evening.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속건제물과</a:t>
            </a:r>
            <a:r>
              <a:rPr dirty="0"/>
              <a:t> </a:t>
            </a:r>
            <a:r>
              <a:rPr dirty="0" err="1"/>
              <a:t>속죄제물을</a:t>
            </a:r>
            <a:r>
              <a:rPr dirty="0"/>
              <a:t> </a:t>
            </a:r>
            <a:r>
              <a:rPr dirty="0" err="1"/>
              <a:t>요리하고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굽는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제물들을</a:t>
            </a:r>
            <a:r>
              <a:rPr dirty="0"/>
              <a:t> </a:t>
            </a: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가져가서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"This is the place where the priests will cook the guilt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sin offering and bake the grain offering,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avoid bringing them into the outer court and consecrating the people."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뜰의</a:t>
            </a:r>
            <a:r>
              <a:rPr dirty="0"/>
              <a:t> 네 </a:t>
            </a:r>
            <a:r>
              <a:rPr dirty="0" err="1"/>
              <a:t>모퉁이를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각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모퉁이마다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뜰이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7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brought me to the outer court and led me around to its four corners,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in each corner another court.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바깥뜰의</a:t>
            </a:r>
            <a:r>
              <a:rPr dirty="0"/>
              <a:t> 네 </a:t>
            </a:r>
            <a:r>
              <a:rPr dirty="0" err="1"/>
              <a:t>모퉁이에는</a:t>
            </a:r>
            <a:r>
              <a:rPr dirty="0"/>
              <a:t> </a:t>
            </a:r>
            <a:r>
              <a:rPr dirty="0" err="1"/>
              <a:t>닫힌</a:t>
            </a:r>
            <a:r>
              <a:rPr dirty="0"/>
              <a:t> </a:t>
            </a:r>
            <a:r>
              <a:rPr dirty="0" err="1"/>
              <a:t>뜰이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길이는</a:t>
            </a:r>
            <a:r>
              <a:rPr dirty="0"/>
              <a:t> 40규빗, </a:t>
            </a:r>
            <a:r>
              <a:rPr dirty="0" err="1"/>
              <a:t>너비는</a:t>
            </a:r>
            <a:r>
              <a:rPr dirty="0"/>
              <a:t> 30규빗이었다.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뜰들은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4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 corners of the outer court were enclosed courts, forty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thirty cubits wide; each of the courts in the four corners was the same size.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 뜰 둘레에는 돌담이 있었는데 그 밑에는 고기 삶는 곳이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 inside of each of the four courts was a ledge of stone,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places for fire built all around under the ledge.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부엌으로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요리하는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"These are the kitchens where those who minister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temple will cook the sacrifices of the people."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이 땅 </a:t>
            </a: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초하룻날에</a:t>
            </a:r>
            <a:r>
              <a:rPr dirty="0"/>
              <a:t> 그 문 </a:t>
            </a:r>
            <a:r>
              <a:rPr dirty="0" err="1"/>
              <a:t>입구에서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경배해야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Sabbaths and New Moons the people of the land are to worship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the LORD at the entrance to that gateway.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4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번제물은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9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burnt offering the prince brings to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Sabbath day is to be six male lambs and a ram, all without defect.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3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1에바, </a:t>
            </a: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1에바에 </a:t>
            </a:r>
            <a:r>
              <a:rPr dirty="0" err="1"/>
              <a:t>기름</a:t>
            </a:r>
            <a:r>
              <a:rPr dirty="0"/>
              <a:t> 1힌을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grain offering given with the ram is to be an ephah,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grain offering with the lambs is to be as much as he pleases,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a </a:t>
            </a:r>
            <a:r>
              <a:rPr dirty="0" err="1"/>
              <a:t>hin</a:t>
            </a:r>
            <a:r>
              <a:rPr dirty="0"/>
              <a:t> of oil for each ephah.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72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초하룻날에는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7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the New Moon he is to offer a young bull, six lambs and a ram,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without defect.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31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곡식제물은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1에바,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양들에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1에바에 </a:t>
            </a:r>
            <a:r>
              <a:rPr dirty="0" err="1"/>
              <a:t>기름</a:t>
            </a:r>
            <a:r>
              <a:rPr dirty="0"/>
              <a:t> 1힌씩을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provide as a grain offering one ephah with the bull,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ephah with the ram, and with the lambs as much as he wants to give,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a </a:t>
            </a:r>
            <a:r>
              <a:rPr dirty="0" err="1"/>
              <a:t>hin</a:t>
            </a:r>
            <a:r>
              <a:rPr dirty="0"/>
              <a:t> of oil with each ephah.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왕이 들어갈 때는 그 문의 현관을 통해 들어가고 나올 때도 같은 길로 나와야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prince enters, he is to go in through the portico of the gateway,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is to come out the same 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절기에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경배한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반대쪽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나가야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48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the people of the land come before the LORD at the appointed feasts,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enters by the north gate to worship is to go out the south gate;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enters by the south gate is to go out the north gate.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to return through the gate by which he entered,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each is to go out the opposite gate.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1688</Words>
  <Application>Microsoft Office PowerPoint</Application>
  <PresentationFormat>와이드스크린</PresentationFormat>
  <Paragraphs>151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2022-09-07T06:43:26Z</dcterms:modified>
</cp:coreProperties>
</file>