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입구로</a:t>
            </a:r>
            <a:r>
              <a:rPr dirty="0"/>
              <a:t> </a:t>
            </a:r>
            <a:r>
              <a:rPr dirty="0" err="1"/>
              <a:t>데려갔는데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문턱</a:t>
            </a:r>
            <a:r>
              <a:rPr dirty="0"/>
              <a:t> </a:t>
            </a:r>
            <a:r>
              <a:rPr dirty="0" err="1"/>
              <a:t>아래로부터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흘러가고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동쪽을</a:t>
            </a:r>
            <a:r>
              <a:rPr dirty="0"/>
              <a:t> </a:t>
            </a:r>
            <a:r>
              <a:rPr dirty="0" err="1"/>
              <a:t>향하고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남쪽에서</a:t>
            </a:r>
            <a:r>
              <a:rPr dirty="0"/>
              <a:t> </a:t>
            </a:r>
            <a:r>
              <a:rPr dirty="0" err="1"/>
              <a:t>흘러나오고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brought me back to the entrance of the temple,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water coming out from under the threshold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toward the east (for the temple faced east).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was coming down from under the south side of the temple,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south of the altar.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어부들이</a:t>
            </a:r>
            <a:r>
              <a:rPr dirty="0"/>
              <a:t> </a:t>
            </a:r>
            <a:r>
              <a:rPr dirty="0" err="1"/>
              <a:t>바닷가에</a:t>
            </a:r>
            <a:r>
              <a:rPr dirty="0"/>
              <a:t> 서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엔게디에서부터</a:t>
            </a:r>
            <a:r>
              <a:rPr dirty="0"/>
              <a:t> </a:t>
            </a:r>
            <a:r>
              <a:rPr dirty="0" err="1"/>
              <a:t>에네글라임까지</a:t>
            </a:r>
            <a:r>
              <a:rPr dirty="0"/>
              <a:t> </a:t>
            </a:r>
            <a:r>
              <a:rPr dirty="0" err="1"/>
              <a:t>그물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물고기들은</a:t>
            </a:r>
            <a:r>
              <a:rPr dirty="0"/>
              <a:t> 그 </a:t>
            </a:r>
            <a:r>
              <a:rPr dirty="0" err="1"/>
              <a:t>종류에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큰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물고기처럼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Fishermen will stand along the shore;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En</a:t>
            </a:r>
            <a:r>
              <a:rPr dirty="0"/>
              <a:t> Gedi to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Eglaim</a:t>
            </a:r>
            <a:r>
              <a:rPr dirty="0"/>
              <a:t> there will be places for spreading nets.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 will be of many kinds -- like the fish of the Great Sea.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그 늪과 습지는 살아나지 못하고 소금 땅이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swamps and marshes will not become fresh; they will be left for salt.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맺는</a:t>
            </a:r>
            <a:r>
              <a:rPr dirty="0"/>
              <a:t> </a:t>
            </a:r>
            <a:r>
              <a:rPr dirty="0" err="1"/>
              <a:t>나무들이</a:t>
            </a:r>
            <a:r>
              <a:rPr dirty="0"/>
              <a:t> </a:t>
            </a:r>
            <a:r>
              <a:rPr dirty="0" err="1"/>
              <a:t>강둑을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양쪽으로</a:t>
            </a:r>
            <a:r>
              <a:rPr dirty="0"/>
              <a:t> </a:t>
            </a:r>
            <a:r>
              <a:rPr dirty="0" err="1"/>
              <a:t>자랄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나뭇잎이</a:t>
            </a:r>
            <a:r>
              <a:rPr dirty="0"/>
              <a:t> </a:t>
            </a:r>
            <a:r>
              <a:rPr dirty="0" err="1"/>
              <a:t>시들지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달마다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그 </a:t>
            </a: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성소에서부터</a:t>
            </a:r>
            <a:r>
              <a:rPr dirty="0"/>
              <a:t> </a:t>
            </a:r>
            <a:r>
              <a:rPr dirty="0" err="1"/>
              <a:t>흘러나오기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그 </a:t>
            </a:r>
            <a:r>
              <a:rPr dirty="0" err="1"/>
              <a:t>잎사귀들은</a:t>
            </a:r>
            <a:r>
              <a:rPr dirty="0"/>
              <a:t> </a:t>
            </a:r>
            <a:r>
              <a:rPr dirty="0" err="1"/>
              <a:t>약이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95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Fruit trees of all kinds will grow on both banks of the river.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leaves will not wither, nor will their fruit fail.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month they will bear, because the water from the sanctuary flows to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fruit will serve for food and their leaves for healing."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지파에게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줄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요셉은</a:t>
            </a:r>
            <a:r>
              <a:rPr dirty="0"/>
              <a:t> 두 </a:t>
            </a:r>
            <a:r>
              <a:rPr dirty="0" err="1"/>
              <a:t>몫을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984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"These are the boundaries by which you are to divide the land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an inheritance among the twelve tribes of Israel, with two portions for Joseph.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줄 </a:t>
            </a:r>
            <a:r>
              <a:rPr dirty="0" err="1"/>
              <a:t>것이라고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맹세했기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동등하게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가지라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divide it equally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swore with uplifted hand to give it to your forefathers,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land will become your inheritance.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경계다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큰 </a:t>
            </a:r>
            <a:r>
              <a:rPr dirty="0" err="1"/>
              <a:t>바다에서부터</a:t>
            </a:r>
            <a:r>
              <a:rPr dirty="0"/>
              <a:t> </a:t>
            </a:r>
            <a:r>
              <a:rPr dirty="0" err="1"/>
              <a:t>헤들론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르모하맛을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r>
              <a:rPr dirty="0" err="1"/>
              <a:t>스닷까지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to be the boundary of the land: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north side it will run from the Great Sea by the </a:t>
            </a:r>
            <a:r>
              <a:rPr dirty="0" err="1"/>
              <a:t>Hethlon</a:t>
            </a:r>
            <a:r>
              <a:rPr dirty="0"/>
              <a:t> road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past </a:t>
            </a:r>
            <a:r>
              <a:rPr dirty="0" err="1"/>
              <a:t>Lebo</a:t>
            </a:r>
            <a:r>
              <a:rPr dirty="0"/>
              <a:t> Hamath to </a:t>
            </a:r>
            <a:r>
              <a:rPr dirty="0" err="1"/>
              <a:t>Zedad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하맛과</a:t>
            </a:r>
            <a:r>
              <a:rPr dirty="0"/>
              <a:t> </a:t>
            </a:r>
            <a:r>
              <a:rPr dirty="0" err="1"/>
              <a:t>브로다까지</a:t>
            </a:r>
            <a:r>
              <a:rPr dirty="0"/>
              <a:t>,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경계와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경계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시브라임과</a:t>
            </a:r>
            <a:r>
              <a:rPr dirty="0"/>
              <a:t> </a:t>
            </a:r>
            <a:r>
              <a:rPr dirty="0" err="1"/>
              <a:t>하우란</a:t>
            </a:r>
            <a:r>
              <a:rPr dirty="0"/>
              <a:t> </a:t>
            </a:r>
            <a:r>
              <a:rPr dirty="0" err="1"/>
              <a:t>경계에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하셀핫디곤까지다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85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Berothah</a:t>
            </a:r>
            <a:r>
              <a:rPr dirty="0"/>
              <a:t> and </a:t>
            </a:r>
            <a:r>
              <a:rPr dirty="0" err="1"/>
              <a:t>Sibraim</a:t>
            </a:r>
            <a:r>
              <a:rPr dirty="0"/>
              <a:t> (which lies on the border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Damascus and Hamath), as far as Hazer </a:t>
            </a:r>
            <a:r>
              <a:rPr dirty="0" err="1"/>
              <a:t>Hatticon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on the border of </a:t>
            </a:r>
            <a:r>
              <a:rPr dirty="0" err="1"/>
              <a:t>Hauran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바다에서부터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경계에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하살에논까지다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북쪽에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경계까지다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경계다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14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boundary will extend from the sea to Hazar </a:t>
            </a:r>
            <a:r>
              <a:rPr dirty="0" err="1"/>
              <a:t>Enan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northern border of Damascus, with the border of Hamath to the north.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the north boundary.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하우란과</a:t>
            </a:r>
            <a:r>
              <a:rPr dirty="0"/>
              <a:t> </a:t>
            </a:r>
            <a:r>
              <a:rPr dirty="0" err="1"/>
              <a:t>다메섹</a:t>
            </a:r>
            <a:r>
              <a:rPr dirty="0"/>
              <a:t> </a:t>
            </a:r>
            <a:r>
              <a:rPr dirty="0" err="1"/>
              <a:t>사이에서부터</a:t>
            </a:r>
            <a:r>
              <a:rPr dirty="0"/>
              <a:t> </a:t>
            </a:r>
            <a:r>
              <a:rPr dirty="0" err="1"/>
              <a:t>길르앗과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땅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바다까지</a:t>
            </a:r>
            <a:r>
              <a:rPr dirty="0"/>
              <a:t> </a:t>
            </a:r>
            <a:r>
              <a:rPr dirty="0" err="1"/>
              <a:t>다말에</a:t>
            </a:r>
            <a:r>
              <a:rPr dirty="0"/>
              <a:t> </a:t>
            </a:r>
            <a:r>
              <a:rPr dirty="0" err="1"/>
              <a:t>이르렀다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경계다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east side the boundary will run between </a:t>
            </a:r>
            <a:r>
              <a:rPr dirty="0" err="1"/>
              <a:t>Hauran</a:t>
            </a:r>
            <a:r>
              <a:rPr dirty="0"/>
              <a:t> and Damascus,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Jordan between Gilead and the land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eastern sea and as far as Tamar. This will be the east boundary.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경계는</a:t>
            </a:r>
            <a:r>
              <a:rPr dirty="0"/>
              <a:t> </a:t>
            </a:r>
            <a:r>
              <a:rPr dirty="0" err="1"/>
              <a:t>다말에서부터</a:t>
            </a:r>
            <a:r>
              <a:rPr dirty="0"/>
              <a:t> </a:t>
            </a:r>
            <a:r>
              <a:rPr dirty="0" err="1"/>
              <a:t>므리봇</a:t>
            </a:r>
            <a:r>
              <a:rPr dirty="0"/>
              <a:t> </a:t>
            </a:r>
            <a:r>
              <a:rPr dirty="0" err="1"/>
              <a:t>가데스의</a:t>
            </a:r>
            <a:r>
              <a:rPr dirty="0"/>
              <a:t> </a:t>
            </a:r>
            <a:r>
              <a:rPr dirty="0" err="1"/>
              <a:t>물까지고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시내를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큰 </a:t>
            </a:r>
            <a:r>
              <a:rPr dirty="0" err="1"/>
              <a:t>바다까지다</a:t>
            </a:r>
            <a:r>
              <a:rPr dirty="0"/>
              <a:t>.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경계다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06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south side it will run from Tamar as far as the waters of </a:t>
            </a:r>
            <a:r>
              <a:rPr dirty="0" err="1"/>
              <a:t>Meribah</a:t>
            </a:r>
            <a:r>
              <a:rPr dirty="0"/>
              <a:t> Kadesh,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along the Wadi of Egypt to the Great Sea. This will be the south boundary.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문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향하는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문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오른쪽에서</a:t>
            </a:r>
            <a:r>
              <a:rPr dirty="0"/>
              <a:t> </a:t>
            </a:r>
            <a:r>
              <a:rPr dirty="0" err="1"/>
              <a:t>흘러나오고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brought me out through the north gate and led me around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outside to the outer gate facing east, and the water was flowing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south side.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서쪽 경계는 큰 바다가 경계가 돼 반대편 르보하맛까지다. 이것이 서쪽 경계다.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51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the west side, the Great Sea will be the boundary to a point opposite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Lebo</a:t>
            </a:r>
            <a:r>
              <a:rPr dirty="0"/>
              <a:t> Hamath. This will be the west boundary.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너희는 이스라엘 지파에 따라 이 땅을 유산으로 나눠야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are to distribute this land among yourselves according to the tribes of Israel.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또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정착해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할당하라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자손으로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할당받아야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allot it as an inheritance for yourselves and for the aliens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settled among you and who have children.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consider them as native-born Israelites; along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 they are to be allotted an inheritance among the tribes of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지파에</a:t>
            </a:r>
            <a:r>
              <a:rPr dirty="0"/>
              <a:t> </a:t>
            </a:r>
            <a:r>
              <a:rPr dirty="0" err="1"/>
              <a:t>정착했든</a:t>
            </a:r>
            <a:r>
              <a:rPr dirty="0"/>
              <a:t> </a:t>
            </a:r>
            <a:r>
              <a:rPr dirty="0" err="1"/>
              <a:t>간에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1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whatever tribe the alien settles, there you are to give him his inheritance,"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642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그때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줄자를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쥐고</a:t>
            </a:r>
            <a:r>
              <a:rPr dirty="0"/>
              <a:t> </a:t>
            </a:r>
            <a:r>
              <a:rPr dirty="0" err="1"/>
              <a:t>동쪽으로</a:t>
            </a:r>
            <a:r>
              <a:rPr dirty="0"/>
              <a:t> </a:t>
            </a:r>
            <a:r>
              <a:rPr dirty="0" err="1"/>
              <a:t>가면서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1,000규빗을 </a:t>
            </a:r>
            <a:r>
              <a:rPr dirty="0" err="1"/>
              <a:t>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물속으로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r>
              <a:rPr dirty="0" err="1"/>
              <a:t>물이</a:t>
            </a:r>
            <a:r>
              <a:rPr dirty="0"/>
              <a:t> 내 </a:t>
            </a:r>
            <a:r>
              <a:rPr dirty="0" err="1"/>
              <a:t>발목까지</a:t>
            </a:r>
            <a:r>
              <a:rPr dirty="0"/>
              <a:t> </a:t>
            </a:r>
            <a:r>
              <a:rPr dirty="0" err="1"/>
              <a:t>차올랐다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1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man went eastward with a measuring line in his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off a thousand cubits and then led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water that was ankle-deep.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1,000규빗을 </a:t>
            </a:r>
            <a:r>
              <a:rPr dirty="0" err="1"/>
              <a:t>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물속으로</a:t>
            </a:r>
            <a:r>
              <a:rPr dirty="0"/>
              <a:t> </a:t>
            </a:r>
            <a:r>
              <a:rPr dirty="0" err="1"/>
              <a:t>갔는데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내 </a:t>
            </a:r>
            <a:r>
              <a:rPr dirty="0" err="1"/>
              <a:t>무릎까지</a:t>
            </a:r>
            <a:r>
              <a:rPr dirty="0"/>
              <a:t> </a:t>
            </a:r>
            <a:r>
              <a:rPr dirty="0" err="1"/>
              <a:t>차올랐다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1,000규빗을 </a:t>
            </a:r>
            <a:r>
              <a:rPr dirty="0" err="1"/>
              <a:t>쟀다</a:t>
            </a:r>
            <a:r>
              <a:rPr dirty="0"/>
              <a:t>. </a:t>
            </a: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물속으로</a:t>
            </a:r>
            <a:r>
              <a:rPr dirty="0"/>
              <a:t> </a:t>
            </a:r>
            <a:r>
              <a:rPr dirty="0" err="1"/>
              <a:t>갔는데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내 </a:t>
            </a:r>
            <a:r>
              <a:rPr dirty="0" err="1"/>
              <a:t>허리까지</a:t>
            </a:r>
            <a:r>
              <a:rPr dirty="0"/>
              <a:t> </a:t>
            </a:r>
            <a:r>
              <a:rPr dirty="0" err="1"/>
              <a:t>차올랐다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off another thousand cubits and led me through water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was knee-deep. He measured off another thousand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led me through water that was up to the waist.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1,000규빗을 </a:t>
            </a:r>
            <a:r>
              <a:rPr dirty="0" err="1"/>
              <a:t>쟀다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강물이</a:t>
            </a:r>
            <a:r>
              <a:rPr dirty="0"/>
              <a:t> 돼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건널</a:t>
            </a:r>
            <a:r>
              <a:rPr dirty="0"/>
              <a:t> 수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차올라서</a:t>
            </a:r>
            <a:r>
              <a:rPr dirty="0"/>
              <a:t> </a:t>
            </a:r>
            <a:r>
              <a:rPr dirty="0" err="1"/>
              <a:t>헤엄치기에</a:t>
            </a:r>
            <a:r>
              <a:rPr dirty="0"/>
              <a:t> </a:t>
            </a:r>
            <a:r>
              <a:rPr dirty="0" err="1"/>
              <a:t>충분했고</a:t>
            </a:r>
            <a:r>
              <a:rPr dirty="0"/>
              <a:t> </a:t>
            </a:r>
            <a:r>
              <a:rPr dirty="0" err="1"/>
              <a:t>도저히</a:t>
            </a:r>
            <a:r>
              <a:rPr dirty="0"/>
              <a:t> </a:t>
            </a:r>
            <a:r>
              <a:rPr dirty="0" err="1"/>
              <a:t>건널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862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measured off another thousand, but now it was a river that I could not cross,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water had risen and was deep enough to swim in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river that no one could cross.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강둑으로</a:t>
            </a:r>
            <a:r>
              <a:rPr dirty="0"/>
              <a:t> </a:t>
            </a:r>
            <a:r>
              <a:rPr dirty="0" err="1"/>
              <a:t>돌아갔다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1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me, "Son of man, do you see this?"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led me back to the bank of the river.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돌아가 보니 강둑을 따라 수많은 나무들이 양쪽으로 서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arrived there, I saw a great number of trees on each side of the river.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1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“이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지역으로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</a:t>
            </a:r>
            <a:r>
              <a:rPr dirty="0" err="1"/>
              <a:t>아라바로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바다로</a:t>
            </a:r>
            <a:r>
              <a:rPr dirty="0"/>
              <a:t> </a:t>
            </a:r>
            <a:r>
              <a:rPr dirty="0" err="1"/>
              <a:t>들어간다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</a:t>
            </a:r>
            <a:r>
              <a:rPr dirty="0" err="1"/>
              <a:t>이르렀을</a:t>
            </a:r>
            <a:r>
              <a:rPr dirty="0"/>
              <a:t> 때 </a:t>
            </a: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살아나는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me, "This water flows toward the eastern region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goes down into the Arabah, where it enters the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empties into the Sea, the water there becomes fresh.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68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흘러가는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떼 </a:t>
            </a:r>
            <a:r>
              <a:rPr dirty="0" err="1"/>
              <a:t>지어서</a:t>
            </a:r>
            <a:r>
              <a:rPr dirty="0"/>
              <a:t> </a:t>
            </a:r>
            <a:r>
              <a:rPr dirty="0" err="1"/>
              <a:t>움직이는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생물이</a:t>
            </a:r>
            <a:r>
              <a:rPr dirty="0"/>
              <a:t> 살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물고기들이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이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바닷물이</a:t>
            </a:r>
            <a:r>
              <a:rPr dirty="0"/>
              <a:t> </a:t>
            </a:r>
            <a:r>
              <a:rPr dirty="0" err="1"/>
              <a:t>살아나게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강물이</a:t>
            </a:r>
            <a:r>
              <a:rPr dirty="0"/>
              <a:t> </a:t>
            </a:r>
            <a:r>
              <a:rPr dirty="0" err="1"/>
              <a:t>흘러가는</a:t>
            </a:r>
            <a:r>
              <a:rPr dirty="0"/>
              <a:t> </a:t>
            </a:r>
            <a:r>
              <a:rPr dirty="0" err="1"/>
              <a:t>곳마다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Swarms of living creatures will live wherever the river flows.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large numbers of fish, because this water flows there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makes the salt water fresh; so where the river flows everything will live.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1458</Words>
  <Application>Microsoft Office PowerPoint</Application>
  <PresentationFormat>와이드스크린</PresentationFormat>
  <Paragraphs>141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2022-09-07T07:27:41Z</dcterms:modified>
</cp:coreProperties>
</file>