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3515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이것들이</a:t>
            </a:r>
            <a:r>
              <a:rPr dirty="0"/>
              <a:t> </a:t>
            </a:r>
            <a:r>
              <a:rPr dirty="0" err="1"/>
              <a:t>지파들의</a:t>
            </a:r>
            <a:r>
              <a:rPr dirty="0"/>
              <a:t> </a:t>
            </a:r>
            <a:r>
              <a:rPr dirty="0" err="1"/>
              <a:t>이름들이다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끝에서부터</a:t>
            </a:r>
            <a:r>
              <a:rPr dirty="0"/>
              <a:t> </a:t>
            </a:r>
            <a:r>
              <a:rPr dirty="0" err="1"/>
              <a:t>헤들론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르보하맛을</a:t>
            </a:r>
            <a:r>
              <a:rPr dirty="0"/>
              <a:t> </a:t>
            </a:r>
            <a:r>
              <a:rPr dirty="0" err="1"/>
              <a:t>지나서</a:t>
            </a:r>
            <a:r>
              <a:rPr dirty="0"/>
              <a:t> </a:t>
            </a:r>
            <a:r>
              <a:rPr dirty="0" err="1"/>
              <a:t>다메섹</a:t>
            </a:r>
            <a:r>
              <a:rPr dirty="0"/>
              <a:t> </a:t>
            </a:r>
            <a:r>
              <a:rPr dirty="0" err="1"/>
              <a:t>경계에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하살에논까지</a:t>
            </a:r>
            <a:r>
              <a:rPr dirty="0"/>
              <a:t>, 곧 </a:t>
            </a:r>
            <a:r>
              <a:rPr dirty="0" err="1"/>
              <a:t>북쪽으로</a:t>
            </a:r>
            <a:r>
              <a:rPr dirty="0"/>
              <a:t> </a:t>
            </a:r>
            <a:r>
              <a:rPr dirty="0" err="1"/>
              <a:t>하맛</a:t>
            </a:r>
            <a:r>
              <a:rPr dirty="0"/>
              <a:t> </a:t>
            </a:r>
            <a:r>
              <a:rPr dirty="0" err="1"/>
              <a:t>경계에</a:t>
            </a:r>
            <a:r>
              <a:rPr dirty="0"/>
              <a:t> </a:t>
            </a:r>
            <a:r>
              <a:rPr dirty="0" err="1"/>
              <a:t>이르는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동쪽에서</a:t>
            </a:r>
            <a:r>
              <a:rPr dirty="0"/>
              <a:t> </a:t>
            </a:r>
            <a:r>
              <a:rPr dirty="0" err="1"/>
              <a:t>서쪽까지는</a:t>
            </a:r>
            <a:r>
              <a:rPr dirty="0"/>
              <a:t> </a:t>
            </a:r>
            <a:r>
              <a:rPr dirty="0" err="1"/>
              <a:t>단의</a:t>
            </a:r>
            <a:r>
              <a:rPr dirty="0"/>
              <a:t> </a:t>
            </a:r>
            <a:r>
              <a:rPr dirty="0" err="1"/>
              <a:t>몫이다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98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"These are the tribes, listed by name: At the northern frontier,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Dan will have one portion; it will follow the </a:t>
            </a:r>
            <a:r>
              <a:rPr dirty="0" err="1"/>
              <a:t>Hethlon</a:t>
            </a:r>
            <a:r>
              <a:rPr dirty="0"/>
              <a:t> road to </a:t>
            </a:r>
            <a:r>
              <a:rPr dirty="0" err="1"/>
              <a:t>Lebo</a:t>
            </a:r>
            <a:r>
              <a:rPr dirty="0"/>
              <a:t> Hamath;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Hazar </a:t>
            </a:r>
            <a:r>
              <a:rPr dirty="0" err="1"/>
              <a:t>Enan</a:t>
            </a:r>
            <a:r>
              <a:rPr dirty="0"/>
              <a:t> and the northern border of Damascus next to Hamath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be part of its border from the east side to the west side.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9477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이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예물은</a:t>
            </a:r>
            <a:r>
              <a:rPr dirty="0"/>
              <a:t> </a:t>
            </a:r>
            <a:r>
              <a:rPr dirty="0" err="1"/>
              <a:t>제사장들에게</a:t>
            </a:r>
            <a:r>
              <a:rPr dirty="0"/>
              <a:t> </a:t>
            </a:r>
            <a:r>
              <a:rPr dirty="0" err="1"/>
              <a:t>속하게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북쪽으로</a:t>
            </a:r>
            <a:r>
              <a:rPr dirty="0"/>
              <a:t> </a:t>
            </a:r>
            <a:r>
              <a:rPr dirty="0" err="1"/>
              <a:t>길이가</a:t>
            </a:r>
            <a:r>
              <a:rPr dirty="0"/>
              <a:t> 2만 5,000규빗, </a:t>
            </a:r>
            <a:r>
              <a:rPr dirty="0" err="1"/>
              <a:t>서쪽으로</a:t>
            </a:r>
            <a:r>
              <a:rPr dirty="0"/>
              <a:t> </a:t>
            </a:r>
            <a:r>
              <a:rPr dirty="0" err="1"/>
              <a:t>넓이가</a:t>
            </a:r>
            <a:r>
              <a:rPr dirty="0"/>
              <a:t> 1만 </a:t>
            </a:r>
            <a:r>
              <a:rPr dirty="0" err="1"/>
              <a:t>규빗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동쪽으로</a:t>
            </a:r>
            <a:r>
              <a:rPr dirty="0"/>
              <a:t> </a:t>
            </a:r>
            <a:r>
              <a:rPr dirty="0" err="1"/>
              <a:t>넓이가</a:t>
            </a:r>
            <a:r>
              <a:rPr dirty="0"/>
              <a:t> 1만 </a:t>
            </a:r>
            <a:r>
              <a:rPr dirty="0" err="1"/>
              <a:t>규빗</a:t>
            </a:r>
            <a:r>
              <a:rPr dirty="0"/>
              <a:t>, </a:t>
            </a:r>
            <a:r>
              <a:rPr dirty="0" err="1"/>
              <a:t>남쪽으로</a:t>
            </a:r>
            <a:r>
              <a:rPr dirty="0"/>
              <a:t> </a:t>
            </a:r>
            <a:r>
              <a:rPr dirty="0" err="1"/>
              <a:t>길이가</a:t>
            </a:r>
            <a:r>
              <a:rPr dirty="0"/>
              <a:t> 2만 5,000규빗이다.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성소가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983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will be the sacred portion for the priests.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25,000 cubits long on the north side,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10,000 cubits wide on the west side, 10,000 cubits wide on the east side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25,000 cubits long on the south side. In the center of it will be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sanctuary of the LORD.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492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제사장들을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곳인데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사독의</a:t>
            </a:r>
            <a:r>
              <a:rPr dirty="0"/>
              <a:t> </a:t>
            </a:r>
            <a:r>
              <a:rPr dirty="0" err="1"/>
              <a:t>자손들로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구별된</a:t>
            </a:r>
            <a:r>
              <a:rPr dirty="0"/>
              <a:t> </a:t>
            </a:r>
            <a:r>
              <a:rPr dirty="0" err="1"/>
              <a:t>사람들로서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맡긴</a:t>
            </a:r>
            <a:r>
              <a:rPr dirty="0"/>
              <a:t> </a:t>
            </a:r>
            <a:r>
              <a:rPr dirty="0" err="1"/>
              <a:t>임무를</a:t>
            </a:r>
            <a:r>
              <a:rPr dirty="0"/>
              <a:t> 잘 </a:t>
            </a:r>
            <a:r>
              <a:rPr dirty="0" err="1"/>
              <a:t>지켰다</a:t>
            </a:r>
            <a:r>
              <a:rPr dirty="0"/>
              <a:t>.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잘못</a:t>
            </a:r>
            <a:r>
              <a:rPr dirty="0"/>
              <a:t> 간 </a:t>
            </a:r>
            <a:r>
              <a:rPr dirty="0" err="1"/>
              <a:t>것처럼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잘못</a:t>
            </a:r>
            <a:r>
              <a:rPr dirty="0"/>
              <a:t> </a:t>
            </a:r>
            <a:r>
              <a:rPr dirty="0" err="1"/>
              <a:t>갔을</a:t>
            </a:r>
            <a:r>
              <a:rPr dirty="0"/>
              <a:t> 때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잘못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사람들이다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766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will be for the consecrated priests, the Zadokites,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faithful in serving me and did not go astray as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Levites did when the Israelites went astray.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지극히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일부분으로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특별한</a:t>
            </a:r>
            <a:r>
              <a:rPr dirty="0"/>
              <a:t> </a:t>
            </a:r>
            <a:r>
              <a:rPr dirty="0" err="1"/>
              <a:t>예물이</a:t>
            </a:r>
            <a:r>
              <a:rPr dirty="0"/>
              <a:t> 될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경계를</a:t>
            </a:r>
            <a:r>
              <a:rPr dirty="0"/>
              <a:t> </a:t>
            </a:r>
            <a:r>
              <a:rPr dirty="0" err="1"/>
              <a:t>이루고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37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a special gift to them from the sacred portion of the land,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most holy portion, bordering the territory of the Levites.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953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제사장들의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경계를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가질</a:t>
            </a:r>
            <a:r>
              <a:rPr dirty="0"/>
              <a:t>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길이가</a:t>
            </a:r>
            <a:r>
              <a:rPr dirty="0"/>
              <a:t> 2만 5,000규빗,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너비가</a:t>
            </a:r>
            <a:r>
              <a:rPr dirty="0"/>
              <a:t> 1만 </a:t>
            </a:r>
            <a:r>
              <a:rPr dirty="0" err="1"/>
              <a:t>규빗이다</a:t>
            </a:r>
            <a:r>
              <a:rPr dirty="0"/>
              <a:t>. </a:t>
            </a:r>
            <a:r>
              <a:rPr dirty="0" err="1"/>
              <a:t>전체</a:t>
            </a:r>
            <a:r>
              <a:rPr dirty="0"/>
              <a:t> </a:t>
            </a:r>
            <a:r>
              <a:rPr dirty="0" err="1"/>
              <a:t>길이가</a:t>
            </a:r>
            <a:r>
              <a:rPr dirty="0"/>
              <a:t> 2만 5,000규빗이고 </a:t>
            </a:r>
            <a:r>
              <a:rPr dirty="0" err="1"/>
              <a:t>너비가</a:t>
            </a:r>
            <a:r>
              <a:rPr dirty="0"/>
              <a:t> 1만 </a:t>
            </a:r>
            <a:r>
              <a:rPr dirty="0" err="1"/>
              <a:t>규빗이다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53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"Alongside the territory of the priests,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Levites will have an allotment 25,000 cubits long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10,000 cubits wide. Its total length will be 25,000 cubits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its width 10,000 cubits.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796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팔아도</a:t>
            </a:r>
            <a:r>
              <a:rPr dirty="0"/>
              <a:t> 안 </a:t>
            </a:r>
            <a:r>
              <a:rPr dirty="0" err="1"/>
              <a:t>되며</a:t>
            </a:r>
            <a:r>
              <a:rPr dirty="0"/>
              <a:t> </a:t>
            </a:r>
            <a:r>
              <a:rPr dirty="0" err="1"/>
              <a:t>교환해서도</a:t>
            </a:r>
            <a:r>
              <a:rPr dirty="0"/>
              <a:t> 안 </a:t>
            </a:r>
            <a:r>
              <a:rPr dirty="0" err="1"/>
              <a:t>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땅인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넘겨서도</a:t>
            </a:r>
            <a:r>
              <a:rPr dirty="0"/>
              <a:t> 안 </a:t>
            </a:r>
            <a:r>
              <a:rPr dirty="0" err="1"/>
              <a:t>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거룩하기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59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must not sell or exchange any of it.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best of the land and must not pass into other hands,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it is holy to the LORD.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162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나머지</a:t>
            </a:r>
            <a:r>
              <a:rPr dirty="0"/>
              <a:t> 5,000규빗 </a:t>
            </a:r>
            <a:r>
              <a:rPr dirty="0" err="1"/>
              <a:t>넓이에</a:t>
            </a:r>
            <a:r>
              <a:rPr dirty="0"/>
              <a:t> 2만 5,000규빗 </a:t>
            </a:r>
            <a:r>
              <a:rPr dirty="0" err="1"/>
              <a:t>길이의</a:t>
            </a:r>
            <a:r>
              <a:rPr dirty="0"/>
              <a:t>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일반적인</a:t>
            </a:r>
            <a:r>
              <a:rPr dirty="0"/>
              <a:t> </a:t>
            </a:r>
            <a:r>
              <a:rPr dirty="0" err="1"/>
              <a:t>용도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집터와</a:t>
            </a:r>
            <a:r>
              <a:rPr dirty="0"/>
              <a:t> </a:t>
            </a:r>
            <a:r>
              <a:rPr dirty="0" err="1"/>
              <a:t>목초지로</a:t>
            </a:r>
            <a:r>
              <a:rPr dirty="0"/>
              <a:t> </a:t>
            </a:r>
            <a:r>
              <a:rPr dirty="0" err="1"/>
              <a:t>사용될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성읍이</a:t>
            </a:r>
            <a:r>
              <a:rPr dirty="0"/>
              <a:t> 그 </a:t>
            </a:r>
            <a:r>
              <a:rPr dirty="0" err="1"/>
              <a:t>한가운데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08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remaining area, 5,000 cubits wide and 25,000 cubits long,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be for the common use of the city, for houses and for pastureland.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city will be in the center of it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138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이것들이</a:t>
            </a:r>
            <a:r>
              <a:rPr dirty="0"/>
              <a:t> 그 </a:t>
            </a:r>
            <a:r>
              <a:rPr dirty="0" err="1"/>
              <a:t>크기다</a:t>
            </a:r>
            <a:r>
              <a:rPr dirty="0"/>
              <a:t>. </a:t>
            </a:r>
            <a:r>
              <a:rPr dirty="0" err="1"/>
              <a:t>북쪽으로</a:t>
            </a:r>
            <a:r>
              <a:rPr dirty="0"/>
              <a:t> 4,500규빗, </a:t>
            </a:r>
            <a:r>
              <a:rPr dirty="0" err="1"/>
              <a:t>남쪽으로</a:t>
            </a:r>
            <a:r>
              <a:rPr dirty="0"/>
              <a:t> 4,500규빗,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동쪽으로</a:t>
            </a:r>
            <a:r>
              <a:rPr dirty="0"/>
              <a:t> 4,500규빗, </a:t>
            </a:r>
            <a:r>
              <a:rPr dirty="0" err="1"/>
              <a:t>서쪽으로</a:t>
            </a:r>
            <a:r>
              <a:rPr dirty="0"/>
              <a:t> 4,500규빗이어야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624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have these measurements: the north side 4,500 cubits,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south side 4,500 cubits, the east side 4,500 cubits,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west side 4,500 cubits.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879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목초지는</a:t>
            </a:r>
            <a:r>
              <a:rPr dirty="0"/>
              <a:t> </a:t>
            </a:r>
            <a:r>
              <a:rPr dirty="0" err="1"/>
              <a:t>북쪽으로</a:t>
            </a:r>
            <a:r>
              <a:rPr dirty="0"/>
              <a:t> 250규빗, </a:t>
            </a:r>
            <a:r>
              <a:rPr dirty="0" err="1"/>
              <a:t>남쪽으로</a:t>
            </a:r>
            <a:r>
              <a:rPr dirty="0"/>
              <a:t> 250규빗,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동쪽으로</a:t>
            </a:r>
            <a:r>
              <a:rPr dirty="0"/>
              <a:t> 250규빗, </a:t>
            </a:r>
            <a:r>
              <a:rPr dirty="0" err="1"/>
              <a:t>서쪽으로</a:t>
            </a:r>
            <a:r>
              <a:rPr dirty="0"/>
              <a:t> 250규빗이어야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22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pastureland for the city will be 250 cubits on the north,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250 cubits on the south, 250 cubits on the east,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250 cubits on the west.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700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길이로</a:t>
            </a:r>
            <a:r>
              <a:rPr dirty="0"/>
              <a:t> </a:t>
            </a:r>
            <a:r>
              <a:rPr dirty="0" err="1"/>
              <a:t>접하고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그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지역은</a:t>
            </a:r>
            <a:r>
              <a:rPr dirty="0"/>
              <a:t> </a:t>
            </a:r>
            <a:r>
              <a:rPr dirty="0" err="1"/>
              <a:t>동쪽으로</a:t>
            </a:r>
            <a:r>
              <a:rPr dirty="0"/>
              <a:t> 1만 </a:t>
            </a:r>
            <a:r>
              <a:rPr dirty="0" err="1"/>
              <a:t>규빗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서쪽으로</a:t>
            </a:r>
            <a:r>
              <a:rPr dirty="0"/>
              <a:t> 1만 </a:t>
            </a:r>
            <a:r>
              <a:rPr dirty="0" err="1"/>
              <a:t>규빗이다</a:t>
            </a:r>
            <a:r>
              <a:rPr dirty="0"/>
              <a:t>. 그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접하고</a:t>
            </a:r>
            <a:r>
              <a:rPr dirty="0"/>
              <a:t> </a:t>
            </a:r>
            <a:r>
              <a:rPr dirty="0" err="1"/>
              <a:t>있으며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생산되는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일꾼들을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양식이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96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remains of the area, bordering on the sacred portion and running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length of it, will be 10,000 cubits on the east side and 10,000 cubits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west side. Its produce will supply food for the workers of the city.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이스라엘 모든 지파에서 모인 성읍의 일꾼들이 그 땅을 경작할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workers from the city who farm it will come from all the tribes of Israel.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단의 경계 다음 동쪽에서 서쪽까지가 아셀의 몫이다.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831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"Asher will have one portion;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border the territory of Dan from east to west.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전체</a:t>
            </a:r>
            <a:r>
              <a:rPr dirty="0"/>
              <a:t> </a:t>
            </a:r>
            <a:r>
              <a:rPr dirty="0" err="1"/>
              <a:t>영토는</a:t>
            </a:r>
            <a:r>
              <a:rPr dirty="0"/>
              <a:t> </a:t>
            </a:r>
            <a:r>
              <a:rPr dirty="0" err="1"/>
              <a:t>정사각형으로</a:t>
            </a:r>
            <a:r>
              <a:rPr dirty="0"/>
              <a:t> </a:t>
            </a:r>
            <a:r>
              <a:rPr dirty="0" err="1"/>
              <a:t>가로</a:t>
            </a:r>
            <a:r>
              <a:rPr dirty="0"/>
              <a:t>, </a:t>
            </a:r>
            <a:r>
              <a:rPr dirty="0" err="1"/>
              <a:t>세로가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2만 5,000규빗이다.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예물로</a:t>
            </a:r>
            <a:r>
              <a:rPr dirty="0"/>
              <a:t> 그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소유지와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구별해</a:t>
            </a:r>
            <a:r>
              <a:rPr dirty="0"/>
              <a:t> </a:t>
            </a:r>
            <a:r>
              <a:rPr dirty="0" err="1"/>
              <a:t>둬야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11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entire portion will be a square, 25,000 cubits on each side.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special gift you will set aside the sacred portion,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with the property of the city.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소유지</a:t>
            </a:r>
            <a:r>
              <a:rPr dirty="0"/>
              <a:t> </a:t>
            </a:r>
            <a:r>
              <a:rPr dirty="0" err="1"/>
              <a:t>양편에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속한다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경계까지</a:t>
            </a:r>
            <a:r>
              <a:rPr dirty="0"/>
              <a:t> 2만 5,000규빗,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서쪽으로는</a:t>
            </a:r>
            <a:r>
              <a:rPr dirty="0"/>
              <a:t> </a:t>
            </a:r>
            <a:r>
              <a:rPr dirty="0" err="1"/>
              <a:t>서쪽</a:t>
            </a:r>
            <a:r>
              <a:rPr dirty="0"/>
              <a:t> </a:t>
            </a:r>
            <a:r>
              <a:rPr dirty="0" err="1"/>
              <a:t>경계까지</a:t>
            </a:r>
            <a:r>
              <a:rPr dirty="0"/>
              <a:t> 2만 5,000규빗이다.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지파</a:t>
            </a:r>
            <a:r>
              <a:rPr dirty="0"/>
              <a:t> </a:t>
            </a:r>
            <a:r>
              <a:rPr dirty="0" err="1"/>
              <a:t>몫의</a:t>
            </a:r>
            <a:r>
              <a:rPr dirty="0"/>
              <a:t> </a:t>
            </a:r>
            <a:r>
              <a:rPr dirty="0" err="1"/>
              <a:t>땅들과</a:t>
            </a:r>
            <a:r>
              <a:rPr dirty="0"/>
              <a:t> </a:t>
            </a:r>
            <a:r>
              <a:rPr dirty="0" err="1"/>
              <a:t>접하고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곳이다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성전의</a:t>
            </a:r>
            <a:r>
              <a:rPr dirty="0"/>
              <a:t> </a:t>
            </a:r>
            <a:r>
              <a:rPr dirty="0" err="1"/>
              <a:t>성소가</a:t>
            </a:r>
            <a:r>
              <a:rPr dirty="0"/>
              <a:t> 그 </a:t>
            </a:r>
            <a:r>
              <a:rPr dirty="0" err="1"/>
              <a:t>한가운데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2022843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remains on both sides of the area formed by the sacred portion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city property will belong to the prince.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extend eastward from the 25,000 cubits of the sacred portion to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eastern border, and westward from the 25,000 cubits to the western border.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Both these areas running the length of the tribal portions will belong to the prince,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sacred portion with the temple sanctuary will be in the center of them.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소유지와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한가운데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소유지와는</a:t>
            </a:r>
            <a:r>
              <a:rPr dirty="0"/>
              <a:t> </a:t>
            </a:r>
            <a:r>
              <a:rPr dirty="0" err="1"/>
              <a:t>별도로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경계와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경계</a:t>
            </a:r>
            <a:r>
              <a:rPr dirty="0"/>
              <a:t> </a:t>
            </a:r>
            <a:r>
              <a:rPr dirty="0" err="1"/>
              <a:t>사이의</a:t>
            </a:r>
            <a:r>
              <a:rPr dirty="0"/>
              <a:t> </a:t>
            </a:r>
            <a:r>
              <a:rPr dirty="0" err="1"/>
              <a:t>땅도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속할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32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property of the Levites and the property of the city will lie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center of the area that belongs to the prince.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area belonging to the prince will lie between the border of Judah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border of Benjamin.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나머지 지파들로 말하자면 그 다음 동쪽에서 서쪽까지가 베냐민의 몫이다.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98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 for the rest of the tribes: Benjamin will have one portion;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extend from the east side to the west side.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베냐민의 경계 다음 동쪽에서 서쪽까지가 시므온의 몫이다.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28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"Simeon will have one portion; it will border the territory of Benjamin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east to west.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시므온의 경계 다음 동쪽에서 서쪽까지가 잇사갈의 몫이다.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96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"Issachar will have one portion; it will border the territory of Simeon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east to west.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잇사갈의 경계 다음 동쪽에서 서쪽까지가 스불론의 몫이다.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26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"Zebulun will have one portion; it will border the territory of Issachar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east to west.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스불론의 경계 다음 동쪽에서 서쪽까지가 갓의 몫이다.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48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"Gad will have one portion; it will border the territory of Zebulun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east to west.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갓의</a:t>
            </a:r>
            <a:r>
              <a:rPr dirty="0"/>
              <a:t> </a:t>
            </a:r>
            <a:r>
              <a:rPr dirty="0" err="1"/>
              <a:t>경계는</a:t>
            </a:r>
            <a:r>
              <a:rPr dirty="0"/>
              <a:t> </a:t>
            </a:r>
            <a:r>
              <a:rPr dirty="0" err="1"/>
              <a:t>남쪽으로</a:t>
            </a:r>
            <a:r>
              <a:rPr dirty="0"/>
              <a:t> </a:t>
            </a:r>
            <a:r>
              <a:rPr dirty="0" err="1"/>
              <a:t>다말에서</a:t>
            </a:r>
            <a:r>
              <a:rPr dirty="0"/>
              <a:t> </a:t>
            </a:r>
            <a:r>
              <a:rPr dirty="0" err="1"/>
              <a:t>므리바</a:t>
            </a:r>
            <a:r>
              <a:rPr dirty="0"/>
              <a:t> </a:t>
            </a:r>
            <a:r>
              <a:rPr dirty="0" err="1"/>
              <a:t>가데스의</a:t>
            </a:r>
            <a:r>
              <a:rPr dirty="0"/>
              <a:t> </a:t>
            </a:r>
            <a:r>
              <a:rPr dirty="0" err="1"/>
              <a:t>물에까지</a:t>
            </a:r>
            <a:r>
              <a:rPr dirty="0"/>
              <a:t> </a:t>
            </a:r>
            <a:r>
              <a:rPr dirty="0" err="1"/>
              <a:t>이르고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시내를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큰 </a:t>
            </a:r>
            <a:r>
              <a:rPr dirty="0" err="1"/>
              <a:t>바다까지다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704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southern boundary of Gad will run south from Tamar to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waters of </a:t>
            </a:r>
            <a:r>
              <a:rPr dirty="0" err="1"/>
              <a:t>Meribah</a:t>
            </a:r>
            <a:r>
              <a:rPr dirty="0"/>
              <a:t> Kadesh, then along the Wadi of Egypt to the Great Sea.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지파들에게</a:t>
            </a:r>
            <a:r>
              <a:rPr dirty="0"/>
              <a:t> </a:t>
            </a:r>
            <a:r>
              <a:rPr dirty="0" err="1"/>
              <a:t>유산으로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줄 </a:t>
            </a:r>
            <a:r>
              <a:rPr dirty="0" err="1"/>
              <a:t>땅이다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이것들이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몫이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04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the land you are to allot as an inheritance to the tribes of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these will be their portions," declares the Sovereign LORD.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아셀의 경계 다음 동쪽에서 서쪽까지가 납달리의 몫이다.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171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"Naphtali will have one portion;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border the territory of Asher from east to west.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“이것들이 그 성읍의 출입구들이다. 북쪽은 넓이가 4,500규빗이다.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64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"These will be the exits of the city: Beginning on the north side,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is 4,500 cubits long,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그 </a:t>
            </a: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문들은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지파들의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따서</a:t>
            </a:r>
            <a:r>
              <a:rPr dirty="0"/>
              <a:t> </a:t>
            </a:r>
            <a:r>
              <a:rPr dirty="0" err="1"/>
              <a:t>지었다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북쪽의</a:t>
            </a:r>
            <a:r>
              <a:rPr dirty="0"/>
              <a:t> 세 </a:t>
            </a:r>
            <a:r>
              <a:rPr dirty="0" err="1"/>
              <a:t>문들은</a:t>
            </a:r>
            <a:r>
              <a:rPr dirty="0"/>
              <a:t> </a:t>
            </a:r>
            <a:r>
              <a:rPr dirty="0" err="1"/>
              <a:t>르우벤</a:t>
            </a:r>
            <a:r>
              <a:rPr dirty="0"/>
              <a:t> 문, </a:t>
            </a:r>
            <a:r>
              <a:rPr dirty="0" err="1"/>
              <a:t>유다</a:t>
            </a:r>
            <a:r>
              <a:rPr dirty="0"/>
              <a:t> 문,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70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gates of the city will be named after the tribes of Israel.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three gates on the north side will be the gate of Reuben,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gate of Judah and the gate of Levi.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동쪽은 넓이가 4,500규빗인데 문이 세 개로 요셉 문, 베냐민 문, 단 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60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"On the east side, which is 4,500 cubits long, will be three gates: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gate of Joseph, the gate of Benjamin and the gate of Dan.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남쪽은 넓이를 재니 4,500규빗인데 문이 세 개로 시므온 문, 잇사갈 문, 스불론 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72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"On the south side, which measures 4,500 cubits, will be three gates: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gate of Simeon, the gate of Issachar and the gate of Zebulun.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서쪽은 넓이가 4,500규빗인데 문이 세 개로 갓 문, 아셀 문, 납달리 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90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"On the west side, which is 4,500 cubits long, will be three gates: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gate of Gad, the gate of Asher and the gate of Naphtali.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542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/>
              <a:t>그 </a:t>
            </a:r>
            <a:r>
              <a:rPr dirty="0" err="1"/>
              <a:t>사면</a:t>
            </a:r>
            <a:r>
              <a:rPr dirty="0"/>
              <a:t> </a:t>
            </a:r>
            <a:r>
              <a:rPr dirty="0" err="1"/>
              <a:t>둘레는</a:t>
            </a:r>
            <a:r>
              <a:rPr dirty="0"/>
              <a:t> 1만 8,000규빗이다.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그날부터</a:t>
            </a:r>
            <a:r>
              <a:rPr dirty="0"/>
              <a:t> ‘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삼마’라고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99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distance all around will be 18,000 cubits.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the name of the city from that time on will be: THE LORD IS THERE."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납달리의 경계 다음 동쪽에서 서쪽까지가 므낫세의 몫이다.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002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"Manasseh will have one portion;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border the territory of Naphtali from east to west.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므낫세의 경계 다음 동쪽에서 서쪽까지가 에브라임의 몫이다.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311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"Ephraim will have one portion;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border the territory of Manasseh from east to west.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에브라임의 경계 다음 동쪽에서 서쪽까지가 르우벤의 몫이다.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90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"Reuben will have one portion;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border the territory of Ephraim from east to west.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르우벤의 경계 다음 동쪽에서 서쪽까지가 유다의 몫이다.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16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"Judah will have one portion;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border the territory of Reuben from east to west.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246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경계</a:t>
            </a:r>
            <a:r>
              <a:rPr dirty="0"/>
              <a:t> </a:t>
            </a:r>
            <a:r>
              <a:rPr dirty="0" err="1"/>
              <a:t>다음</a:t>
            </a:r>
            <a:r>
              <a:rPr dirty="0"/>
              <a:t> </a:t>
            </a:r>
            <a:r>
              <a:rPr dirty="0" err="1"/>
              <a:t>동쪽에서</a:t>
            </a:r>
            <a:r>
              <a:rPr dirty="0"/>
              <a:t> </a:t>
            </a:r>
            <a:r>
              <a:rPr dirty="0" err="1"/>
              <a:t>서쪽까지가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따로</a:t>
            </a:r>
            <a:r>
              <a:rPr dirty="0"/>
              <a:t> </a:t>
            </a:r>
            <a:r>
              <a:rPr dirty="0" err="1"/>
              <a:t>구별해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예물이다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넓이가</a:t>
            </a:r>
            <a:r>
              <a:rPr dirty="0"/>
              <a:t> 2만 5,000규빗, </a:t>
            </a:r>
            <a:r>
              <a:rPr dirty="0" err="1"/>
              <a:t>길이는</a:t>
            </a:r>
            <a:r>
              <a:rPr dirty="0"/>
              <a:t> </a:t>
            </a:r>
            <a:r>
              <a:rPr dirty="0" err="1"/>
              <a:t>동쪽에서</a:t>
            </a:r>
            <a:r>
              <a:rPr dirty="0"/>
              <a:t> </a:t>
            </a:r>
            <a:r>
              <a:rPr dirty="0" err="1"/>
              <a:t>서쪽까지</a:t>
            </a:r>
            <a:r>
              <a:rPr dirty="0"/>
              <a:t> 한 </a:t>
            </a:r>
            <a:r>
              <a:rPr dirty="0" err="1"/>
              <a:t>지파의</a:t>
            </a:r>
            <a:r>
              <a:rPr dirty="0"/>
              <a:t> </a:t>
            </a:r>
            <a:r>
              <a:rPr dirty="0" err="1"/>
              <a:t>몫과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땅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성소가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695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"Bordering the territory of Judah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east to west will be the portion you are to present as a special gift.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25,000 cubits wide, and its length from east to west will equal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of the tribal portions; the sanctuary will be in the center of 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너희가 여호와께 구별해 드릴 예물은 길이가 2만 5,000규빗, 넓이가 2만 규빗이다.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808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special portion you are to offer to the LORD will be 25,000 cubits long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10,000 cubits wide.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2013</Words>
  <Application>Microsoft Office PowerPoint</Application>
  <PresentationFormat>와이드스크린</PresentationFormat>
  <Paragraphs>190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131</cp:revision>
  <dcterms:created xsi:type="dcterms:W3CDTF">2019-02-17T10:11:46Z</dcterms:created>
  <dcterms:modified xsi:type="dcterms:W3CDTF">2022-09-07T07:37:21Z</dcterms:modified>
</cp:coreProperties>
</file>