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날카로운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그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이발사의</a:t>
            </a:r>
            <a:r>
              <a:rPr dirty="0"/>
              <a:t> </a:t>
            </a:r>
            <a:r>
              <a:rPr dirty="0" err="1"/>
              <a:t>면도칼로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머리와</a:t>
            </a:r>
            <a:r>
              <a:rPr dirty="0"/>
              <a:t> </a:t>
            </a:r>
            <a:r>
              <a:rPr dirty="0" err="1"/>
              <a:t>수염을</a:t>
            </a:r>
            <a:r>
              <a:rPr dirty="0"/>
              <a:t> </a:t>
            </a:r>
            <a:r>
              <a:rPr dirty="0" err="1"/>
              <a:t>깎아라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저울로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재고</a:t>
            </a:r>
            <a:r>
              <a:rPr dirty="0"/>
              <a:t> 그 </a:t>
            </a:r>
            <a:r>
              <a:rPr dirty="0" err="1"/>
              <a:t>털을</a:t>
            </a:r>
            <a:r>
              <a:rPr dirty="0"/>
              <a:t> </a:t>
            </a:r>
            <a:r>
              <a:rPr dirty="0" err="1"/>
              <a:t>나눠라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5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"Now, son of man, take a sharp sword and use it as a barber's razor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shave your head and your beard. Then take a set of scales and divide up the hair.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네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아버지들은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잡아먹고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아버지들을</a:t>
            </a:r>
            <a:r>
              <a:rPr dirty="0"/>
              <a:t> </a:t>
            </a:r>
            <a:r>
              <a:rPr dirty="0" err="1"/>
              <a:t>잡아먹게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in your midst fathers will eat their children,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children will eat their fathers.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inflict punishment on you and will scatter all your survivors to the winds.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337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맹세한다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것들과</a:t>
            </a:r>
            <a:r>
              <a:rPr dirty="0"/>
              <a:t> 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일들로</a:t>
            </a:r>
            <a:r>
              <a:rPr dirty="0"/>
              <a:t> 내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더럽혔으므로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쇠약하게</a:t>
            </a:r>
            <a:r>
              <a:rPr dirty="0"/>
              <a:t> 할 </a:t>
            </a:r>
            <a:r>
              <a:rPr dirty="0" err="1"/>
              <a:t>것이며</a:t>
            </a:r>
            <a:r>
              <a:rPr dirty="0"/>
              <a:t> 내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여기지도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88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as surely as I live, declares the Sovereign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defiled my sanctuary with all your vile images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detestable practices, I myself will withdraw my favor;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not look on you with pity or spare you.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96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네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3분의 1이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죽거나</a:t>
            </a:r>
            <a:r>
              <a:rPr dirty="0"/>
              <a:t> 네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기근으로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3분의 1은 네 </a:t>
            </a:r>
            <a:r>
              <a:rPr dirty="0" err="1"/>
              <a:t>주위의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3분의 1은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따라가서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5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of your people will die of the plague or perish by famine inside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third will fall by the sword outside your walls;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third I will scatter to the winds and pursue with drawn sword.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따라서</a:t>
            </a:r>
            <a:r>
              <a:rPr dirty="0"/>
              <a:t> 내 </a:t>
            </a:r>
            <a:r>
              <a:rPr dirty="0" err="1"/>
              <a:t>노여움이</a:t>
            </a:r>
            <a:r>
              <a:rPr dirty="0"/>
              <a:t> </a:t>
            </a:r>
            <a:r>
              <a:rPr dirty="0" err="1"/>
              <a:t>다하면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가라앉힐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측은하게</a:t>
            </a:r>
            <a:r>
              <a:rPr dirty="0"/>
              <a:t> </a:t>
            </a:r>
            <a:r>
              <a:rPr dirty="0" err="1"/>
              <a:t>여길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다하고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열정적으로</a:t>
            </a:r>
            <a:r>
              <a:rPr dirty="0"/>
              <a:t> </a:t>
            </a:r>
            <a:r>
              <a:rPr dirty="0" err="1"/>
              <a:t>말했다는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13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my anger will cease and my wrath against them will subside,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be avenged. And when I have spent my wrath upon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know that I the LORD have spoken in my zeal.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네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, </a:t>
            </a:r>
            <a:r>
              <a:rPr dirty="0" err="1"/>
              <a:t>지나가는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모욕의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42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make you a ruin and a reproach among the nations around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sight of all who pass by.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노여움과</a:t>
            </a:r>
            <a:r>
              <a:rPr dirty="0"/>
              <a:t> </a:t>
            </a:r>
            <a:r>
              <a:rPr dirty="0" err="1"/>
              <a:t>분노와</a:t>
            </a:r>
            <a:r>
              <a:rPr dirty="0"/>
              <a:t> </a:t>
            </a: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질책으로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그것이 네 주변 민족들에게 모욕의 대상과 조롱거리가 되고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훈계와 경악의 대상이 될 것이다</a:t>
            </a:r>
            <a:r>
              <a:rPr lang="en-US" altLang="ko-KR" dirty="0"/>
              <a:t>. </a:t>
            </a:r>
            <a:r>
              <a:rPr lang="ko-KR" altLang="en-US" dirty="0"/>
              <a:t>나 여호와가 말한다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77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a reproach and a taunt, a warning and an object of horror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nations around you when I inflict punishment on you in anger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wrath and with stinging rebuke. I the LORD have spoken.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83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멸망시키려고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기근의</a:t>
            </a:r>
            <a:r>
              <a:rPr dirty="0"/>
              <a:t> </a:t>
            </a:r>
            <a:r>
              <a:rPr dirty="0" err="1"/>
              <a:t>화살과</a:t>
            </a:r>
            <a:r>
              <a:rPr dirty="0"/>
              <a:t> </a:t>
            </a:r>
            <a:r>
              <a:rPr dirty="0" err="1"/>
              <a:t>재난의</a:t>
            </a:r>
            <a:r>
              <a:rPr dirty="0"/>
              <a:t> </a:t>
            </a:r>
            <a:r>
              <a:rPr dirty="0" err="1"/>
              <a:t>화살</a:t>
            </a:r>
            <a:r>
              <a:rPr dirty="0"/>
              <a:t>, 곧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화살을</a:t>
            </a:r>
            <a:r>
              <a:rPr dirty="0"/>
              <a:t> 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기근을</a:t>
            </a:r>
            <a:r>
              <a:rPr dirty="0"/>
              <a:t> </a:t>
            </a:r>
            <a:r>
              <a:rPr dirty="0" err="1"/>
              <a:t>더하고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식량</a:t>
            </a:r>
            <a:r>
              <a:rPr dirty="0"/>
              <a:t> </a:t>
            </a:r>
            <a:r>
              <a:rPr dirty="0" err="1"/>
              <a:t>공급을</a:t>
            </a:r>
            <a:r>
              <a:rPr dirty="0"/>
              <a:t> </a:t>
            </a:r>
            <a:r>
              <a:rPr dirty="0" err="1"/>
              <a:t>단절할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8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shoot at you with my deadly and destructive arrows of famine,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shoot to destroy you. I will bring more and more famine upon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off your supply of food.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들짐승들을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빼앗아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전염병과</a:t>
            </a:r>
            <a:r>
              <a:rPr dirty="0"/>
              <a:t> 피 </a:t>
            </a:r>
            <a:r>
              <a:rPr dirty="0" err="1"/>
              <a:t>흘림이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쓸고</a:t>
            </a:r>
            <a:r>
              <a:rPr dirty="0"/>
              <a:t> </a:t>
            </a:r>
            <a:r>
              <a:rPr dirty="0" err="1"/>
              <a:t>지나갈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5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send famine and wild beasts against you, and they will leave you childless.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Plague and bloodshed will sweep through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bring the sword against you. I the LORD have spoken."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60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포위</a:t>
            </a:r>
            <a:r>
              <a:rPr dirty="0"/>
              <a:t> </a:t>
            </a:r>
            <a:r>
              <a:rPr dirty="0" err="1"/>
              <a:t>기간이</a:t>
            </a:r>
            <a:r>
              <a:rPr dirty="0"/>
              <a:t> </a:t>
            </a:r>
            <a:r>
              <a:rPr dirty="0" err="1"/>
              <a:t>끝나면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그 털 </a:t>
            </a:r>
            <a:r>
              <a:rPr dirty="0" err="1"/>
              <a:t>가운데</a:t>
            </a:r>
            <a:r>
              <a:rPr dirty="0"/>
              <a:t> 3분의 1을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태워라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3분의 1을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주위를</a:t>
            </a:r>
            <a:r>
              <a:rPr dirty="0"/>
              <a:t> </a:t>
            </a:r>
            <a:r>
              <a:rPr dirty="0" err="1"/>
              <a:t>돌아가며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3분의 1은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흩날려</a:t>
            </a:r>
            <a:r>
              <a:rPr dirty="0"/>
              <a:t> </a:t>
            </a:r>
            <a:r>
              <a:rPr dirty="0" err="1"/>
              <a:t>보내라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77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days of your siege come to an end,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burn a third of the hair with fire inside the city.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a third and strike it with the sword all around the city.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scatter a third to the wind. For I will pursue them with drawn sword.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너는 거기에서 몇 개를 가져다가 그것들을 네 옷자락에 싸라.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take a few strands of hair and tuck them away in the folds of your garment.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567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또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얼마를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불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던져서</a:t>
            </a:r>
            <a:r>
              <a:rPr dirty="0"/>
              <a:t> </a:t>
            </a:r>
            <a:r>
              <a:rPr dirty="0" err="1"/>
              <a:t>태워라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 </a:t>
            </a:r>
            <a:r>
              <a:rPr dirty="0" err="1"/>
              <a:t>번질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7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Again, take a few of these and throw them into the fire and burn them up.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fire will spread from there to the whole house of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8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예루살렘이니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그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나라들을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6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Sovereign LORD says: This is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 have set in the center of the nations, with countries all around her.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예루살렘은</a:t>
            </a:r>
            <a:r>
              <a:rPr dirty="0"/>
              <a:t>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행해</a:t>
            </a:r>
            <a:r>
              <a:rPr dirty="0"/>
              <a:t> 그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나라들보다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내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거역했다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거부했고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5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in her wickedness she has rebelled against my laws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decrees more than the nations and countries around 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has rejected my laws and has not followed my decrees.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제멋대로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네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민족들보다</a:t>
            </a:r>
            <a:r>
              <a:rPr dirty="0"/>
              <a:t> </a:t>
            </a:r>
            <a:r>
              <a:rPr dirty="0" err="1"/>
              <a:t>더해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또 네 </a:t>
            </a:r>
            <a:r>
              <a:rPr dirty="0" err="1"/>
              <a:t>주변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규례조차도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4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been more unruly than the nations around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not followed my decrees or kept my laws.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even conformed to the standards of the nations around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네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06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Sovereign LORD says: I myself am against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Jerusalem, and I will inflict punishment on you in the sight of the nations.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4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네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혐오스러운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3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all your detestable idols,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do to you what I have never done before and will never do again.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1191</Words>
  <Application>Microsoft Office PowerPoint</Application>
  <PresentationFormat>와이드스크린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2022-09-06T06:39:56Z</dcterms:modified>
</cp:coreProperties>
</file>