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그날이다! 그날이 왔다! 파멸이 시작됐다. 몽둥이에 꽃이 피고 교만이 싹텄다.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8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day is here! It has come! Doom has burst forth, the rod has budded,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arrogance has blossomed!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폭력이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징벌할</a:t>
            </a:r>
            <a:r>
              <a:rPr dirty="0"/>
              <a:t> </a:t>
            </a:r>
            <a:r>
              <a:rPr dirty="0" err="1"/>
              <a:t>몽둥이가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재산도</a:t>
            </a:r>
            <a:r>
              <a:rPr dirty="0"/>
              <a:t> </a:t>
            </a:r>
            <a:r>
              <a:rPr dirty="0" err="1"/>
              <a:t>사라지며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소중한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남는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3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Violence has grown into a rod to punish wickedness;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the people will be left, none of that crowd -- no wealth, nothing of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왔고</a:t>
            </a:r>
            <a:r>
              <a:rPr dirty="0"/>
              <a:t>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이르고야</a:t>
            </a:r>
            <a:r>
              <a:rPr dirty="0"/>
              <a:t> </a:t>
            </a:r>
            <a:r>
              <a:rPr dirty="0" err="1"/>
              <a:t>말았다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파는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슬퍼하지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진노가</a:t>
            </a:r>
            <a:r>
              <a:rPr dirty="0"/>
              <a:t> 그 온 </a:t>
            </a:r>
            <a:r>
              <a:rPr dirty="0" err="1"/>
              <a:t>무리에게</a:t>
            </a:r>
            <a:r>
              <a:rPr dirty="0"/>
              <a:t> 올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3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time has come, the day has arrived.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not the buyer rejoice nor the seller grieve, for wrath is upon the whole crowd.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파는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판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되찾을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환상은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무리에게</a:t>
            </a:r>
            <a:r>
              <a:rPr dirty="0"/>
              <a:t> </a:t>
            </a:r>
            <a:r>
              <a:rPr dirty="0" err="1"/>
              <a:t>보여진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되돌릴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죄악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살면서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유지할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03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seller will not recover the land he has sold as long as both of them live,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vision concerning the whole crowd will not be reversed.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their sins, not one of them will preserve his life.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준비한다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진노가</a:t>
            </a:r>
            <a:r>
              <a:rPr dirty="0"/>
              <a:t> 그 온 </a:t>
            </a:r>
            <a:r>
              <a:rPr dirty="0" err="1"/>
              <a:t>무리에게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6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blow the trumpet and get everything ready,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will go into battle, for my wrath is upon the whole crowd.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밖에는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전염병과</a:t>
            </a:r>
            <a:r>
              <a:rPr dirty="0"/>
              <a:t> </a:t>
            </a:r>
            <a:r>
              <a:rPr dirty="0" err="1"/>
              <a:t>기근이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전염병이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91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"Outside is the sword, inside are plague and famine;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in the country will die by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in the city will be devoured by famine and plague.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피신해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골짜기의</a:t>
            </a:r>
            <a:r>
              <a:rPr dirty="0"/>
              <a:t> </a:t>
            </a:r>
            <a:r>
              <a:rPr dirty="0" err="1"/>
              <a:t>비둘기처럼</a:t>
            </a:r>
            <a:r>
              <a:rPr dirty="0"/>
              <a:t> </a:t>
            </a:r>
            <a:r>
              <a:rPr dirty="0" err="1"/>
              <a:t>애통해할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10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survive and escape will be in the mountains,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moaning like doves of the valleys, each because of his sins.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모든 사람의 손에 힘이 빠지고 모든 사람의 무릎이 떨릴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Every hand will go limp, and every knee will become as weak as water.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베옷으로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동여맬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얼굴에는</a:t>
            </a:r>
            <a:r>
              <a:rPr dirty="0"/>
              <a:t> </a:t>
            </a:r>
            <a:r>
              <a:rPr dirty="0" err="1"/>
              <a:t>수치스러움이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대머리가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80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put on sackcloth and be clothed with terror.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faces will be covered with shame and their heads will be shaved.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길거리에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금은</a:t>
            </a:r>
            <a:r>
              <a:rPr dirty="0"/>
              <a:t> </a:t>
            </a:r>
            <a:r>
              <a:rPr dirty="0" err="1"/>
              <a:t>정결하지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만족시키지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채우지도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넘어지게</a:t>
            </a:r>
            <a:r>
              <a:rPr dirty="0"/>
              <a:t> 해 </a:t>
            </a:r>
            <a:r>
              <a:rPr dirty="0" err="1"/>
              <a:t>죄짓게</a:t>
            </a:r>
            <a:r>
              <a:rPr dirty="0"/>
              <a:t> 한 </a:t>
            </a:r>
            <a:r>
              <a:rPr dirty="0" err="1"/>
              <a:t>것이었기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61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throw their silver into the streets,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gold will be an unclean thing.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silver and gold will not be able to save them in the day of the LORD's wrath.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not satisfy their hunger or fill their stomachs with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has made them stumble into sin.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84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마지막이다</a:t>
            </a:r>
            <a:r>
              <a:rPr dirty="0"/>
              <a:t>! </a:t>
            </a:r>
            <a:r>
              <a:rPr dirty="0" err="1"/>
              <a:t>마지막이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사방</a:t>
            </a:r>
            <a:r>
              <a:rPr dirty="0"/>
              <a:t> </a:t>
            </a:r>
            <a:r>
              <a:rPr dirty="0" err="1"/>
              <a:t>구석구석에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this is what the Sovereign LORD says to the land of Israel: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end! The end has come upon the four corners of the land.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8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장신구를</a:t>
            </a:r>
            <a:r>
              <a:rPr dirty="0"/>
              <a:t> </a:t>
            </a:r>
            <a:r>
              <a:rPr dirty="0" err="1"/>
              <a:t>자랑하고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그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우상들과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정결하지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proud of their beautiful jewelry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used it to make their detestable idols and vile images.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turn these into an unclean thing for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약탈물로</a:t>
            </a:r>
            <a:r>
              <a:rPr dirty="0"/>
              <a:t> </a:t>
            </a:r>
            <a:r>
              <a:rPr dirty="0" err="1"/>
              <a:t>넘겨주고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사악한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전리품으로</a:t>
            </a:r>
            <a:r>
              <a:rPr dirty="0"/>
              <a:t> </a:t>
            </a:r>
            <a:r>
              <a:rPr dirty="0" err="1"/>
              <a:t>내줄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더럽힐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9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hand it all over as plunder to foreigners and as loot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of the earth, and they will defile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그들로부터</a:t>
            </a:r>
            <a:r>
              <a:rPr dirty="0"/>
              <a:t> </a:t>
            </a:r>
            <a:r>
              <a:rPr dirty="0" err="1"/>
              <a:t>돌릴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비밀</a:t>
            </a:r>
            <a:r>
              <a:rPr dirty="0"/>
              <a:t> </a:t>
            </a:r>
            <a:r>
              <a:rPr dirty="0" err="1"/>
              <a:t>거처를</a:t>
            </a:r>
            <a:r>
              <a:rPr dirty="0"/>
              <a:t> </a:t>
            </a:r>
            <a:r>
              <a:rPr dirty="0" err="1"/>
              <a:t>더럽힐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강도들이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더럽힐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11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my face away from them, and they will desecrate my treasured place;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robbers will enter it and desecrate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8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사슬을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그 </a:t>
            </a:r>
            <a:r>
              <a:rPr dirty="0" err="1"/>
              <a:t>땅에</a:t>
            </a:r>
            <a:r>
              <a:rPr dirty="0"/>
              <a:t> 피 </a:t>
            </a:r>
            <a:r>
              <a:rPr dirty="0" err="1"/>
              <a:t>흘리는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그 </a:t>
            </a:r>
            <a:r>
              <a:rPr dirty="0" err="1"/>
              <a:t>성읍에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폭력이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7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"Prepare chains, because the land is full of bloodshed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city is full of violence.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1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교만을</a:t>
            </a:r>
            <a:r>
              <a:rPr dirty="0"/>
              <a:t> </a:t>
            </a:r>
            <a:r>
              <a:rPr dirty="0" err="1"/>
              <a:t>멈추게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성소들이</a:t>
            </a:r>
            <a:r>
              <a:rPr dirty="0"/>
              <a:t> </a:t>
            </a:r>
            <a:r>
              <a:rPr dirty="0" err="1"/>
              <a:t>더럽혀질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37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the most wicked of the nations to take possession of their houses;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an end to the pride of the 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sanctuaries will be desecrated.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환난이 오고 있다. 그러면 그들이 평화를 구하겠지만 평화가 없을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terror comes, they will seek peace, but there will be none.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재앙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올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소문에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 </a:t>
            </a:r>
            <a:r>
              <a:rPr dirty="0" err="1"/>
              <a:t>더해질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예언자에게서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제사장에게는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장로들에게서는</a:t>
            </a:r>
            <a:r>
              <a:rPr dirty="0"/>
              <a:t> </a:t>
            </a:r>
            <a:r>
              <a:rPr dirty="0" err="1"/>
              <a:t>조언이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09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Calamity upon calamity will come, and rumor upon rumor.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try to get a vision from the prophet;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teaching of the law by the priest will be lost, as will the counsel of the elders.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애통할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왕자는</a:t>
            </a:r>
            <a:r>
              <a:rPr dirty="0"/>
              <a:t> </a:t>
            </a:r>
            <a:r>
              <a:rPr dirty="0" err="1"/>
              <a:t>절망에</a:t>
            </a:r>
            <a:r>
              <a:rPr dirty="0"/>
              <a:t> </a:t>
            </a:r>
            <a:r>
              <a:rPr dirty="0" err="1"/>
              <a:t>휩싸일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손은</a:t>
            </a:r>
            <a:r>
              <a:rPr dirty="0"/>
              <a:t> </a:t>
            </a:r>
            <a:r>
              <a:rPr dirty="0" err="1"/>
              <a:t>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심판하고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심판한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99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will mourn, the prince will be clothed with despair,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hands of the people of the land will tremble.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deal with them according to their conduct,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their own standards I will judge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마지막이</a:t>
            </a:r>
            <a:r>
              <a:rPr dirty="0"/>
              <a:t> 네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왔으니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내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보일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심판하고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3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end is now upon you and I will unleash my anger against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judge you according to your conduct 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repay you for all your detestable practices.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심판하리니</a:t>
            </a:r>
            <a:r>
              <a:rPr dirty="0"/>
              <a:t> 네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네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00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look on you with pity or spare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surely repay you for your conduct and the detestable practices among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 여호와께서 이렇게 말씀하셨다. “재앙이다! 기이한 재앙이다! 보라. 그것이 오고 있다!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"This is what the Sovereign LORD says: Disaster! An unheard-of disaster is coming.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06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마지막이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 </a:t>
            </a:r>
            <a:r>
              <a:rPr dirty="0" err="1"/>
              <a:t>마지막이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나타나기</a:t>
            </a:r>
            <a:r>
              <a:rPr dirty="0"/>
              <a:t> </a:t>
            </a:r>
            <a:r>
              <a:rPr dirty="0" err="1"/>
              <a:t>시작했다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1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end has come! The end has come! It has roused itself against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has come!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56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이여</a:t>
            </a:r>
            <a:r>
              <a:rPr dirty="0"/>
              <a:t>, </a:t>
            </a:r>
            <a:r>
              <a:rPr dirty="0" err="1"/>
              <a:t>파멸이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이르렀고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산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즐거운</a:t>
            </a:r>
            <a:r>
              <a:rPr dirty="0"/>
              <a:t> </a:t>
            </a:r>
            <a:r>
              <a:rPr dirty="0" err="1"/>
              <a:t>외침이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혼란이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86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Doom has come upon you -- you who dwell in the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time has come, the day is near; there is panic, not joy, upon the mountains.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9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이제</a:t>
            </a:r>
            <a:r>
              <a:rPr dirty="0"/>
              <a:t> 곧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분노와</a:t>
            </a:r>
            <a:r>
              <a:rPr dirty="0"/>
              <a:t> </a:t>
            </a:r>
            <a:r>
              <a:rPr dirty="0" err="1"/>
              <a:t>노여움을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부으려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심판하고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9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about to pour out my wrath on you and spend my anger against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judge you according to your conduct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repay you for all your detestable practices.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749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것이니</a:t>
            </a:r>
            <a:r>
              <a:rPr dirty="0"/>
              <a:t> 네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네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처벌하는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나 </a:t>
            </a:r>
            <a:r>
              <a:rPr dirty="0" err="1"/>
              <a:t>여호와인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look on you with pity or spare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repay you in accordance with your conduct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detestable practices among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it is I the LORD who strikes the blow.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1637</Words>
  <Application>Microsoft Office PowerPoint</Application>
  <PresentationFormat>와이드스크린</PresentationFormat>
  <Paragraphs>151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2022-09-06T06:49:15Z</dcterms:modified>
</cp:coreProperties>
</file>