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104" d="100"/>
          <a:sy n="104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5659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여섯째</a:t>
            </a:r>
            <a:r>
              <a:rPr dirty="0"/>
              <a:t> 해 </a:t>
            </a:r>
            <a:r>
              <a:rPr dirty="0" err="1"/>
              <a:t>여섯째</a:t>
            </a:r>
            <a:r>
              <a:rPr dirty="0"/>
              <a:t> 달 5일에 </a:t>
            </a:r>
            <a:r>
              <a:rPr dirty="0" err="1"/>
              <a:t>내가</a:t>
            </a:r>
            <a:r>
              <a:rPr dirty="0"/>
              <a:t> 내 </a:t>
            </a:r>
            <a:r>
              <a:rPr dirty="0" err="1"/>
              <a:t>집에</a:t>
            </a:r>
            <a:r>
              <a:rPr dirty="0"/>
              <a:t> </a:t>
            </a:r>
            <a:r>
              <a:rPr dirty="0" err="1"/>
              <a:t>앉아</a:t>
            </a:r>
            <a:r>
              <a:rPr dirty="0"/>
              <a:t> </a:t>
            </a:r>
            <a:r>
              <a:rPr dirty="0" err="1"/>
              <a:t>있고</a:t>
            </a:r>
            <a:r>
              <a:rPr dirty="0"/>
              <a:t> 내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유다의</a:t>
            </a:r>
            <a:r>
              <a:rPr dirty="0"/>
              <a:t> </a:t>
            </a:r>
            <a:r>
              <a:rPr dirty="0" err="1"/>
              <a:t>장로들이</a:t>
            </a:r>
            <a:r>
              <a:rPr dirty="0"/>
              <a:t> </a:t>
            </a:r>
            <a:r>
              <a:rPr dirty="0" err="1"/>
              <a:t>앉아</a:t>
            </a:r>
            <a:r>
              <a:rPr dirty="0"/>
              <a:t> </a:t>
            </a:r>
            <a:r>
              <a:rPr dirty="0" err="1"/>
              <a:t>있는데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그때</a:t>
            </a:r>
            <a:r>
              <a:rPr dirty="0"/>
              <a:t> 주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손이</a:t>
            </a:r>
            <a:r>
              <a:rPr dirty="0"/>
              <a:t> 내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내려왔다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1530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sixth year, in the sixth month on the fifth day,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while I was sitting in my house and the elders of Judah were sitting before me,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hand of the Sovereign LORD came upon me there.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065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들어가서</a:t>
            </a:r>
            <a:r>
              <a:rPr dirty="0"/>
              <a:t> </a:t>
            </a:r>
            <a:r>
              <a:rPr dirty="0" err="1"/>
              <a:t>보니</a:t>
            </a:r>
            <a:r>
              <a:rPr dirty="0"/>
              <a:t> </a:t>
            </a:r>
            <a:r>
              <a:rPr dirty="0" err="1"/>
              <a:t>온갖</a:t>
            </a:r>
            <a:r>
              <a:rPr dirty="0"/>
              <a:t> </a:t>
            </a:r>
            <a:r>
              <a:rPr dirty="0" err="1"/>
              <a:t>기어</a:t>
            </a:r>
            <a:r>
              <a:rPr dirty="0"/>
              <a:t> </a:t>
            </a:r>
            <a:r>
              <a:rPr dirty="0" err="1"/>
              <a:t>다니는</a:t>
            </a:r>
            <a:r>
              <a:rPr dirty="0"/>
              <a:t> </a:t>
            </a:r>
            <a:r>
              <a:rPr dirty="0" err="1"/>
              <a:t>것들과</a:t>
            </a:r>
            <a:r>
              <a:rPr dirty="0"/>
              <a:t> </a:t>
            </a:r>
            <a:r>
              <a:rPr dirty="0" err="1"/>
              <a:t>가증스러운</a:t>
            </a:r>
            <a:r>
              <a:rPr dirty="0"/>
              <a:t> </a:t>
            </a:r>
            <a:r>
              <a:rPr dirty="0" err="1"/>
              <a:t>짐승들과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집의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우상들이</a:t>
            </a:r>
            <a:r>
              <a:rPr dirty="0"/>
              <a:t> 벽 </a:t>
            </a:r>
            <a:r>
              <a:rPr dirty="0" err="1"/>
              <a:t>전체에</a:t>
            </a:r>
            <a:r>
              <a:rPr dirty="0"/>
              <a:t> </a:t>
            </a:r>
            <a:r>
              <a:rPr dirty="0" err="1"/>
              <a:t>새겨져</a:t>
            </a:r>
            <a:r>
              <a:rPr dirty="0"/>
              <a:t> </a:t>
            </a:r>
            <a:r>
              <a:rPr dirty="0" err="1"/>
              <a:t>있었다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572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I went in and looked, and I saw portrayed all over the walls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kinds of crawling things and detestable animals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all the idols of the house of Israel.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7840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앞에는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족속의</a:t>
            </a:r>
            <a:r>
              <a:rPr dirty="0"/>
              <a:t> </a:t>
            </a:r>
            <a:r>
              <a:rPr dirty="0" err="1"/>
              <a:t>장로들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70명과 </a:t>
            </a:r>
            <a:r>
              <a:rPr dirty="0" err="1"/>
              <a:t>사반의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야아사냐가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서 </a:t>
            </a:r>
            <a:r>
              <a:rPr dirty="0" err="1"/>
              <a:t>있었다</a:t>
            </a:r>
            <a:r>
              <a:rPr dirty="0"/>
              <a:t>. 각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각자의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향로를</a:t>
            </a:r>
            <a:r>
              <a:rPr dirty="0"/>
              <a:t> </a:t>
            </a:r>
            <a:r>
              <a:rPr dirty="0" err="1"/>
              <a:t>들고</a:t>
            </a:r>
            <a:r>
              <a:rPr dirty="0"/>
              <a:t> </a:t>
            </a:r>
            <a:r>
              <a:rPr dirty="0" err="1"/>
              <a:t>있었고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향의</a:t>
            </a:r>
            <a:r>
              <a:rPr dirty="0"/>
              <a:t> </a:t>
            </a:r>
            <a:r>
              <a:rPr dirty="0" err="1"/>
              <a:t>연기</a:t>
            </a:r>
            <a:r>
              <a:rPr dirty="0"/>
              <a:t> </a:t>
            </a:r>
            <a:r>
              <a:rPr dirty="0" err="1"/>
              <a:t>냄새가</a:t>
            </a:r>
            <a:r>
              <a:rPr dirty="0"/>
              <a:t> </a:t>
            </a:r>
            <a:r>
              <a:rPr dirty="0" err="1"/>
              <a:t>피어오르고</a:t>
            </a:r>
            <a:r>
              <a:rPr dirty="0"/>
              <a:t> </a:t>
            </a:r>
            <a:r>
              <a:rPr dirty="0" err="1"/>
              <a:t>있었다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881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front of them stood seventy elders of the house of Israel,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</a:t>
            </a:r>
            <a:r>
              <a:rPr dirty="0" err="1"/>
              <a:t>Jaazaniah</a:t>
            </a:r>
            <a:r>
              <a:rPr dirty="0"/>
              <a:t> son of </a:t>
            </a:r>
            <a:r>
              <a:rPr dirty="0" err="1"/>
              <a:t>Shaphan</a:t>
            </a:r>
            <a:r>
              <a:rPr dirty="0"/>
              <a:t> was standing among them.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Each had a censer in his hand, and a fragrant cloud of incense was rising.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62209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 “</a:t>
            </a:r>
            <a:r>
              <a:rPr dirty="0" err="1"/>
              <a:t>사람아</a:t>
            </a:r>
            <a:r>
              <a:rPr dirty="0"/>
              <a:t>,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족속의</a:t>
            </a:r>
            <a:r>
              <a:rPr dirty="0"/>
              <a:t> </a:t>
            </a:r>
            <a:r>
              <a:rPr dirty="0" err="1"/>
              <a:t>장로들이</a:t>
            </a:r>
            <a:r>
              <a:rPr dirty="0"/>
              <a:t> </a:t>
            </a:r>
            <a:r>
              <a:rPr dirty="0" err="1"/>
              <a:t>어둠</a:t>
            </a:r>
            <a:r>
              <a:rPr dirty="0"/>
              <a:t> </a:t>
            </a:r>
            <a:r>
              <a:rPr dirty="0" err="1"/>
              <a:t>속에서</a:t>
            </a:r>
            <a:r>
              <a:rPr dirty="0"/>
              <a:t> </a:t>
            </a:r>
            <a:r>
              <a:rPr dirty="0" err="1"/>
              <a:t>무엇을</a:t>
            </a:r>
            <a:r>
              <a:rPr dirty="0"/>
              <a:t> </a:t>
            </a:r>
            <a:r>
              <a:rPr dirty="0" err="1"/>
              <a:t>하는지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각자가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우상의</a:t>
            </a:r>
            <a:r>
              <a:rPr dirty="0"/>
              <a:t> </a:t>
            </a:r>
            <a:r>
              <a:rPr dirty="0" err="1"/>
              <a:t>방에서</a:t>
            </a:r>
            <a:r>
              <a:rPr dirty="0"/>
              <a:t> </a:t>
            </a:r>
            <a:r>
              <a:rPr dirty="0" err="1"/>
              <a:t>무엇을</a:t>
            </a:r>
            <a:r>
              <a:rPr dirty="0"/>
              <a:t> </a:t>
            </a:r>
            <a:r>
              <a:rPr dirty="0" err="1"/>
              <a:t>하는지</a:t>
            </a:r>
            <a:r>
              <a:rPr dirty="0"/>
              <a:t> </a:t>
            </a:r>
            <a:r>
              <a:rPr dirty="0" err="1"/>
              <a:t>보았느냐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‘</a:t>
            </a:r>
            <a:r>
              <a:rPr dirty="0" err="1"/>
              <a:t>여호와께서는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보지</a:t>
            </a:r>
            <a:r>
              <a:rPr dirty="0"/>
              <a:t> </a:t>
            </a:r>
            <a:r>
              <a:rPr dirty="0" err="1"/>
              <a:t>않으신다</a:t>
            </a:r>
            <a:r>
              <a:rPr dirty="0"/>
              <a:t>. </a:t>
            </a:r>
            <a:r>
              <a:rPr dirty="0" err="1"/>
              <a:t>여호와께서</a:t>
            </a:r>
            <a:r>
              <a:rPr dirty="0"/>
              <a:t> 이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버리셨다’라고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74552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said to me, "Son of man, have you seen what the elders of the house of Israel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are doing in the darkness, each at the shrine of his own idol?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say, `The LORD does not see us; the LORD has forsaken the land.'"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139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 “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뒤돌아보아라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더욱</a:t>
            </a:r>
            <a:r>
              <a:rPr dirty="0"/>
              <a:t> </a:t>
            </a:r>
            <a:r>
              <a:rPr dirty="0" err="1"/>
              <a:t>혐오스러운</a:t>
            </a:r>
            <a:r>
              <a:rPr dirty="0"/>
              <a:t> </a:t>
            </a:r>
            <a:r>
              <a:rPr dirty="0" err="1"/>
              <a:t>일들을</a:t>
            </a:r>
            <a:r>
              <a:rPr dirty="0"/>
              <a:t> </a:t>
            </a:r>
            <a:r>
              <a:rPr dirty="0" err="1"/>
              <a:t>보게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Again, he said, "You will see them doing things that are even more detestable."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772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집 </a:t>
            </a:r>
            <a:r>
              <a:rPr dirty="0" err="1"/>
              <a:t>북쪽</a:t>
            </a:r>
            <a:r>
              <a:rPr dirty="0"/>
              <a:t> 문 </a:t>
            </a:r>
            <a:r>
              <a:rPr dirty="0" err="1"/>
              <a:t>입구로</a:t>
            </a:r>
            <a:r>
              <a:rPr dirty="0"/>
              <a:t> </a:t>
            </a:r>
            <a:r>
              <a:rPr dirty="0" err="1"/>
              <a:t>데려가셨는데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여자들이</a:t>
            </a:r>
            <a:r>
              <a:rPr dirty="0"/>
              <a:t> </a:t>
            </a:r>
            <a:r>
              <a:rPr dirty="0" err="1"/>
              <a:t>담무스를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애곡하며</a:t>
            </a:r>
            <a:r>
              <a:rPr dirty="0"/>
              <a:t> </a:t>
            </a:r>
            <a:r>
              <a:rPr dirty="0" err="1"/>
              <a:t>그곳에</a:t>
            </a:r>
            <a:r>
              <a:rPr dirty="0"/>
              <a:t> </a:t>
            </a:r>
            <a:r>
              <a:rPr dirty="0" err="1"/>
              <a:t>앉아</a:t>
            </a:r>
            <a:r>
              <a:rPr dirty="0"/>
              <a:t> </a:t>
            </a:r>
            <a:r>
              <a:rPr dirty="0" err="1"/>
              <a:t>있었다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80162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brought me to the entrance to the north gate of the house of the LORD,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saw women sitting there, mourning for Tammuz.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745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 “</a:t>
            </a:r>
            <a:r>
              <a:rPr dirty="0" err="1"/>
              <a:t>사람아</a:t>
            </a:r>
            <a:r>
              <a:rPr dirty="0"/>
              <a:t>,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이것을</a:t>
            </a:r>
            <a:r>
              <a:rPr dirty="0"/>
              <a:t> </a:t>
            </a:r>
            <a:r>
              <a:rPr dirty="0" err="1"/>
              <a:t>보았느냐</a:t>
            </a:r>
            <a:r>
              <a:rPr dirty="0"/>
              <a:t>?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뒤돌아보아라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이것보다</a:t>
            </a:r>
            <a:r>
              <a:rPr dirty="0"/>
              <a:t> </a:t>
            </a:r>
            <a:r>
              <a:rPr dirty="0" err="1"/>
              <a:t>더욱</a:t>
            </a:r>
            <a:r>
              <a:rPr dirty="0"/>
              <a:t> </a:t>
            </a:r>
            <a:r>
              <a:rPr dirty="0" err="1"/>
              <a:t>혐오스러운</a:t>
            </a:r>
            <a:r>
              <a:rPr dirty="0"/>
              <a:t> </a:t>
            </a:r>
            <a:r>
              <a:rPr dirty="0" err="1"/>
              <a:t>일들을</a:t>
            </a:r>
            <a:r>
              <a:rPr dirty="0"/>
              <a:t> </a:t>
            </a:r>
            <a:r>
              <a:rPr dirty="0" err="1"/>
              <a:t>보게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4790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said to me, "Do you see this, son of man?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see things that are even more detestable than this."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99238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집 </a:t>
            </a:r>
            <a:r>
              <a:rPr dirty="0" err="1"/>
              <a:t>안뜰로</a:t>
            </a:r>
            <a:r>
              <a:rPr dirty="0"/>
              <a:t> </a:t>
            </a:r>
            <a:r>
              <a:rPr dirty="0" err="1"/>
              <a:t>데려가셨는데</a:t>
            </a:r>
            <a:r>
              <a:rPr dirty="0"/>
              <a:t> </a:t>
            </a:r>
            <a:r>
              <a:rPr dirty="0" err="1"/>
              <a:t>그곳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성전</a:t>
            </a:r>
            <a:r>
              <a:rPr dirty="0"/>
              <a:t> </a:t>
            </a:r>
            <a:r>
              <a:rPr dirty="0" err="1"/>
              <a:t>입구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제단과</a:t>
            </a:r>
            <a:r>
              <a:rPr dirty="0"/>
              <a:t> </a:t>
            </a:r>
            <a:r>
              <a:rPr dirty="0" err="1"/>
              <a:t>현관</a:t>
            </a:r>
            <a:r>
              <a:rPr dirty="0"/>
              <a:t> </a:t>
            </a:r>
            <a:r>
              <a:rPr dirty="0" err="1"/>
              <a:t>사이에</a:t>
            </a:r>
            <a:r>
              <a:rPr dirty="0"/>
              <a:t> 25명 </a:t>
            </a:r>
            <a:r>
              <a:rPr dirty="0" err="1"/>
              <a:t>가량의</a:t>
            </a:r>
            <a:r>
              <a:rPr dirty="0"/>
              <a:t> </a:t>
            </a:r>
            <a:r>
              <a:rPr dirty="0" err="1"/>
              <a:t>남자들이</a:t>
            </a:r>
            <a:r>
              <a:rPr dirty="0"/>
              <a:t> </a:t>
            </a:r>
            <a:r>
              <a:rPr dirty="0" err="1"/>
              <a:t>있었다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성전을</a:t>
            </a:r>
            <a:r>
              <a:rPr dirty="0"/>
              <a:t> </a:t>
            </a:r>
            <a:r>
              <a:rPr dirty="0" err="1"/>
              <a:t>등지고</a:t>
            </a:r>
            <a:r>
              <a:rPr dirty="0"/>
              <a:t> </a:t>
            </a:r>
            <a:r>
              <a:rPr dirty="0" err="1"/>
              <a:t>얼굴을</a:t>
            </a:r>
            <a:r>
              <a:rPr dirty="0"/>
              <a:t> </a:t>
            </a:r>
            <a:r>
              <a:rPr dirty="0" err="1"/>
              <a:t>동쪽으로</a:t>
            </a:r>
            <a:r>
              <a:rPr dirty="0"/>
              <a:t> </a:t>
            </a:r>
            <a:r>
              <a:rPr dirty="0" err="1"/>
              <a:t>향한</a:t>
            </a:r>
            <a:r>
              <a:rPr dirty="0"/>
              <a:t> 채 </a:t>
            </a:r>
            <a:r>
              <a:rPr dirty="0" err="1"/>
              <a:t>동쪽</a:t>
            </a:r>
            <a:r>
              <a:rPr dirty="0"/>
              <a:t> </a:t>
            </a:r>
            <a:r>
              <a:rPr dirty="0" err="1"/>
              <a:t>태양을</a:t>
            </a:r>
            <a:r>
              <a:rPr dirty="0"/>
              <a:t> </a:t>
            </a:r>
            <a:r>
              <a:rPr dirty="0" err="1"/>
              <a:t>향해</a:t>
            </a:r>
            <a:r>
              <a:rPr dirty="0"/>
              <a:t> </a:t>
            </a:r>
            <a:r>
              <a:rPr dirty="0" err="1"/>
              <a:t>경배하고</a:t>
            </a:r>
            <a:r>
              <a:rPr dirty="0"/>
              <a:t> </a:t>
            </a:r>
            <a:r>
              <a:rPr dirty="0" err="1"/>
              <a:t>있었다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4896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then brought me into the inner court of the house of the LORD,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there at the entrance to the temple, between the portico and the altar,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were about twenty-five men. With their backs toward the temple of the LORD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their faces toward the east, they were bowing down to the sun in the east.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69262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 “</a:t>
            </a:r>
            <a:r>
              <a:rPr dirty="0" err="1"/>
              <a:t>사람아</a:t>
            </a:r>
            <a:r>
              <a:rPr dirty="0"/>
              <a:t>,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이것을</a:t>
            </a:r>
            <a:r>
              <a:rPr dirty="0"/>
              <a:t> </a:t>
            </a:r>
            <a:r>
              <a:rPr dirty="0" err="1"/>
              <a:t>보았느냐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족속이</a:t>
            </a:r>
            <a:r>
              <a:rPr dirty="0"/>
              <a:t> </a:t>
            </a:r>
            <a:r>
              <a:rPr dirty="0" err="1"/>
              <a:t>여기서</a:t>
            </a:r>
            <a:r>
              <a:rPr dirty="0"/>
              <a:t> </a:t>
            </a:r>
            <a:r>
              <a:rPr dirty="0" err="1"/>
              <a:t>행하는</a:t>
            </a:r>
            <a:r>
              <a:rPr dirty="0"/>
              <a:t> </a:t>
            </a: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혐오스러운</a:t>
            </a:r>
            <a:r>
              <a:rPr dirty="0"/>
              <a:t> </a:t>
            </a:r>
            <a:r>
              <a:rPr dirty="0" err="1"/>
              <a:t>일들이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별것이</a:t>
            </a:r>
            <a:r>
              <a:rPr dirty="0"/>
              <a:t> </a:t>
            </a:r>
            <a:r>
              <a:rPr dirty="0" err="1"/>
              <a:t>아니라고</a:t>
            </a:r>
            <a:r>
              <a:rPr dirty="0"/>
              <a:t> </a:t>
            </a:r>
            <a:r>
              <a:rPr dirty="0" err="1"/>
              <a:t>하겠느냐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이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폭력이</a:t>
            </a:r>
            <a:r>
              <a:rPr dirty="0"/>
              <a:t> </a:t>
            </a:r>
            <a:r>
              <a:rPr dirty="0" err="1"/>
              <a:t>가득</a:t>
            </a:r>
            <a:r>
              <a:rPr dirty="0"/>
              <a:t> </a:t>
            </a:r>
            <a:r>
              <a:rPr dirty="0" err="1"/>
              <a:t>차게</a:t>
            </a:r>
            <a:r>
              <a:rPr dirty="0"/>
              <a:t> 해 </a:t>
            </a:r>
            <a:r>
              <a:rPr dirty="0" err="1"/>
              <a:t>또다시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진노케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보아라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나뭇가지를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코에</a:t>
            </a:r>
            <a:r>
              <a:rPr dirty="0"/>
              <a:t> </a:t>
            </a:r>
            <a:r>
              <a:rPr dirty="0" err="1"/>
              <a:t>가져다</a:t>
            </a:r>
            <a:r>
              <a:rPr dirty="0"/>
              <a:t> </a:t>
            </a:r>
            <a:r>
              <a:rPr dirty="0" err="1"/>
              <a:t>대고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4699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said to me, "Have you seen this, son of man?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Is it a trivial matter for the house of Judah to do the detestable things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are doing here? Must they also fill the land with violence and continually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provoke me to anger? Look at them putting the branch to their nose!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3416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또 </a:t>
            </a:r>
            <a:r>
              <a:rPr dirty="0" err="1"/>
              <a:t>진노로</a:t>
            </a:r>
            <a:r>
              <a:rPr dirty="0"/>
              <a:t> </a:t>
            </a:r>
            <a:r>
              <a:rPr dirty="0" err="1"/>
              <a:t>행할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내 </a:t>
            </a:r>
            <a:r>
              <a:rPr dirty="0" err="1"/>
              <a:t>눈이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불쌍히</a:t>
            </a:r>
            <a:r>
              <a:rPr dirty="0"/>
              <a:t> </a:t>
            </a:r>
            <a:r>
              <a:rPr dirty="0" err="1"/>
              <a:t>여기지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인정을</a:t>
            </a:r>
            <a:r>
              <a:rPr dirty="0"/>
              <a:t> </a:t>
            </a:r>
            <a:r>
              <a:rPr dirty="0" err="1"/>
              <a:t>베풀지도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듣는</a:t>
            </a:r>
            <a:r>
              <a:rPr dirty="0"/>
              <a:t> </a:t>
            </a:r>
            <a:r>
              <a:rPr dirty="0" err="1"/>
              <a:t>데서</a:t>
            </a:r>
            <a:r>
              <a:rPr dirty="0"/>
              <a:t> 큰 </a:t>
            </a:r>
            <a:r>
              <a:rPr dirty="0" err="1"/>
              <a:t>소리로</a:t>
            </a:r>
            <a:r>
              <a:rPr dirty="0"/>
              <a:t> </a:t>
            </a:r>
            <a:r>
              <a:rPr dirty="0" err="1"/>
              <a:t>울부짖어도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귀 </a:t>
            </a:r>
            <a:r>
              <a:rPr dirty="0" err="1"/>
              <a:t>기울이지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6731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I will deal with them in anger; I will not look on them with pity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spare them. Although they shout in my ears, I will not listen to them."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337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보니</a:t>
            </a:r>
            <a:r>
              <a:rPr dirty="0"/>
              <a:t> </a:t>
            </a:r>
            <a:r>
              <a:rPr dirty="0" err="1"/>
              <a:t>불의</a:t>
            </a:r>
            <a:r>
              <a:rPr dirty="0"/>
              <a:t> </a:t>
            </a:r>
            <a:r>
              <a:rPr dirty="0" err="1"/>
              <a:t>모습과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형상이</a:t>
            </a:r>
            <a:r>
              <a:rPr dirty="0"/>
              <a:t> </a:t>
            </a:r>
            <a:r>
              <a:rPr dirty="0" err="1"/>
              <a:t>있었는데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허리</a:t>
            </a:r>
            <a:r>
              <a:rPr dirty="0"/>
              <a:t> </a:t>
            </a:r>
            <a:r>
              <a:rPr dirty="0" err="1"/>
              <a:t>아래쪽으로는</a:t>
            </a:r>
            <a:r>
              <a:rPr dirty="0"/>
              <a:t> </a:t>
            </a:r>
            <a:r>
              <a:rPr dirty="0" err="1"/>
              <a:t>불처럼</a:t>
            </a:r>
            <a:r>
              <a:rPr dirty="0"/>
              <a:t> </a:t>
            </a:r>
            <a:r>
              <a:rPr dirty="0" err="1"/>
              <a:t>생겼고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허리</a:t>
            </a:r>
            <a:r>
              <a:rPr dirty="0"/>
              <a:t> </a:t>
            </a:r>
            <a:r>
              <a:rPr dirty="0" err="1"/>
              <a:t>위쪽으로는</a:t>
            </a:r>
            <a:r>
              <a:rPr dirty="0"/>
              <a:t> </a:t>
            </a:r>
            <a:r>
              <a:rPr dirty="0" err="1"/>
              <a:t>밝은</a:t>
            </a:r>
            <a:r>
              <a:rPr dirty="0"/>
              <a:t> </a:t>
            </a:r>
            <a:r>
              <a:rPr dirty="0" err="1"/>
              <a:t>모습이</a:t>
            </a:r>
            <a:r>
              <a:rPr dirty="0"/>
              <a:t> </a:t>
            </a:r>
            <a:r>
              <a:rPr dirty="0" err="1"/>
              <a:t>금속</a:t>
            </a:r>
            <a:r>
              <a:rPr dirty="0"/>
              <a:t> 빛 </a:t>
            </a:r>
            <a:r>
              <a:rPr dirty="0" err="1"/>
              <a:t>같았다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942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looked, and I saw a figure like that of a man.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what appeared to be his waist down he was like fire,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from there up his appearance was as bright as glowing metal.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234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손처럼</a:t>
            </a:r>
            <a:r>
              <a:rPr dirty="0"/>
              <a:t> </a:t>
            </a:r>
            <a:r>
              <a:rPr dirty="0" err="1"/>
              <a:t>보이는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뻗어</a:t>
            </a:r>
            <a:r>
              <a:rPr dirty="0"/>
              <a:t> 내 </a:t>
            </a:r>
            <a:r>
              <a:rPr dirty="0" err="1"/>
              <a:t>머리털을</a:t>
            </a:r>
            <a:r>
              <a:rPr dirty="0"/>
              <a:t> </a:t>
            </a:r>
            <a:r>
              <a:rPr dirty="0" err="1"/>
              <a:t>붙잡으셨다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영이</a:t>
            </a:r>
            <a:r>
              <a:rPr dirty="0"/>
              <a:t> </a:t>
            </a:r>
            <a:r>
              <a:rPr dirty="0" err="1"/>
              <a:t>땅과</a:t>
            </a:r>
            <a:r>
              <a:rPr dirty="0"/>
              <a:t> </a:t>
            </a:r>
            <a:r>
              <a:rPr dirty="0" err="1"/>
              <a:t>하늘</a:t>
            </a:r>
            <a:r>
              <a:rPr dirty="0"/>
              <a:t> </a:t>
            </a:r>
            <a:r>
              <a:rPr dirty="0" err="1"/>
              <a:t>사이로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들어</a:t>
            </a:r>
            <a:r>
              <a:rPr dirty="0"/>
              <a:t> </a:t>
            </a:r>
            <a:r>
              <a:rPr dirty="0" err="1"/>
              <a:t>올리셨고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환상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예루살렘으로</a:t>
            </a:r>
            <a:r>
              <a:rPr dirty="0"/>
              <a:t> </a:t>
            </a:r>
            <a:r>
              <a:rPr dirty="0" err="1"/>
              <a:t>데려가서</a:t>
            </a:r>
            <a:r>
              <a:rPr dirty="0"/>
              <a:t> </a:t>
            </a:r>
            <a:r>
              <a:rPr dirty="0" err="1"/>
              <a:t>안뜰의</a:t>
            </a:r>
            <a:r>
              <a:rPr dirty="0"/>
              <a:t> </a:t>
            </a:r>
            <a:r>
              <a:rPr dirty="0" err="1"/>
              <a:t>북쪽</a:t>
            </a:r>
            <a:r>
              <a:rPr dirty="0"/>
              <a:t> 문 </a:t>
            </a:r>
            <a:r>
              <a:rPr dirty="0" err="1"/>
              <a:t>입구로</a:t>
            </a:r>
            <a:r>
              <a:rPr dirty="0"/>
              <a:t> </a:t>
            </a:r>
            <a:r>
              <a:rPr dirty="0" err="1"/>
              <a:t>이끄셨는데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그곳은</a:t>
            </a:r>
            <a:r>
              <a:rPr dirty="0"/>
              <a:t> </a:t>
            </a:r>
            <a:r>
              <a:rPr dirty="0" err="1"/>
              <a:t>질투를</a:t>
            </a:r>
            <a:r>
              <a:rPr dirty="0"/>
              <a:t> </a:t>
            </a:r>
            <a:r>
              <a:rPr dirty="0" err="1"/>
              <a:t>불러일으키는</a:t>
            </a:r>
            <a:r>
              <a:rPr dirty="0"/>
              <a:t> </a:t>
            </a:r>
            <a:r>
              <a:rPr dirty="0" err="1"/>
              <a:t>우상이</a:t>
            </a:r>
            <a:r>
              <a:rPr dirty="0"/>
              <a:t> 서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자리였다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0408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stretched out what looked like a hand and took me by the hair of my head.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Spirit lifted me up between earth and heaven and in visions of God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took me to Jerusalem, to the entrance to the north gate of the inner court,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where the idol that provokes to jealousy stood.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그리고 그곳에 내가 환상으로 보았던 모습과 같은 이스라엘 하나님의 영광이 있었다.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7243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there before me was the glory of the God of Israel,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in the vision I had seen in the plain.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 “</a:t>
            </a:r>
            <a:r>
              <a:rPr dirty="0" err="1"/>
              <a:t>사람아</a:t>
            </a:r>
            <a:r>
              <a:rPr dirty="0"/>
              <a:t>, 네 </a:t>
            </a:r>
            <a:r>
              <a:rPr dirty="0" err="1"/>
              <a:t>눈을</a:t>
            </a:r>
            <a:r>
              <a:rPr dirty="0"/>
              <a:t> </a:t>
            </a:r>
            <a:r>
              <a:rPr dirty="0" err="1"/>
              <a:t>들어</a:t>
            </a:r>
            <a:r>
              <a:rPr dirty="0"/>
              <a:t> </a:t>
            </a:r>
            <a:r>
              <a:rPr dirty="0" err="1"/>
              <a:t>북쪽을</a:t>
            </a:r>
            <a:r>
              <a:rPr dirty="0"/>
              <a:t> </a:t>
            </a:r>
            <a:r>
              <a:rPr dirty="0" err="1"/>
              <a:t>보아라</a:t>
            </a:r>
            <a:r>
              <a:rPr dirty="0"/>
              <a:t>.”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눈을</a:t>
            </a:r>
            <a:r>
              <a:rPr dirty="0"/>
              <a:t> </a:t>
            </a:r>
            <a:r>
              <a:rPr dirty="0" err="1"/>
              <a:t>북쪽으로</a:t>
            </a:r>
            <a:r>
              <a:rPr dirty="0"/>
              <a:t> </a:t>
            </a:r>
            <a:r>
              <a:rPr dirty="0" err="1"/>
              <a:t>드니</a:t>
            </a:r>
            <a:r>
              <a:rPr dirty="0"/>
              <a:t> </a:t>
            </a:r>
            <a:r>
              <a:rPr dirty="0" err="1"/>
              <a:t>그곳</a:t>
            </a:r>
            <a:r>
              <a:rPr dirty="0"/>
              <a:t> </a:t>
            </a:r>
            <a:r>
              <a:rPr dirty="0" err="1"/>
              <a:t>제단</a:t>
            </a:r>
            <a:r>
              <a:rPr dirty="0"/>
              <a:t> 문 </a:t>
            </a:r>
            <a:r>
              <a:rPr dirty="0" err="1"/>
              <a:t>북쪽</a:t>
            </a:r>
            <a:r>
              <a:rPr dirty="0"/>
              <a:t> </a:t>
            </a:r>
            <a:r>
              <a:rPr dirty="0" err="1"/>
              <a:t>입구에</a:t>
            </a:r>
            <a:r>
              <a:rPr dirty="0"/>
              <a:t> 이 </a:t>
            </a:r>
            <a:r>
              <a:rPr dirty="0" err="1"/>
              <a:t>질투의</a:t>
            </a:r>
            <a:r>
              <a:rPr dirty="0"/>
              <a:t> </a:t>
            </a:r>
            <a:r>
              <a:rPr dirty="0" err="1"/>
              <a:t>우상이</a:t>
            </a:r>
            <a:r>
              <a:rPr dirty="0"/>
              <a:t> </a:t>
            </a:r>
            <a:r>
              <a:rPr dirty="0" err="1"/>
              <a:t>있었다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755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said to me, "Son of man, look toward the north."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I looked, and in the entrance north of the gate of the altar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saw this idol of jealousy.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0452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 “</a:t>
            </a:r>
            <a:r>
              <a:rPr dirty="0" err="1"/>
              <a:t>사람아</a:t>
            </a:r>
            <a:r>
              <a:rPr dirty="0"/>
              <a:t>,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무엇을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있는지</a:t>
            </a:r>
            <a:r>
              <a:rPr dirty="0"/>
              <a:t> </a:t>
            </a:r>
            <a:r>
              <a:rPr dirty="0" err="1"/>
              <a:t>보이느냐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집이</a:t>
            </a:r>
            <a:r>
              <a:rPr dirty="0"/>
              <a:t> </a:t>
            </a:r>
            <a:r>
              <a:rPr dirty="0" err="1"/>
              <a:t>여기서</a:t>
            </a:r>
            <a:r>
              <a:rPr dirty="0"/>
              <a:t> </a:t>
            </a:r>
            <a:r>
              <a:rPr dirty="0" err="1"/>
              <a:t>심히</a:t>
            </a:r>
            <a:r>
              <a:rPr dirty="0"/>
              <a:t> </a:t>
            </a:r>
            <a:r>
              <a:rPr dirty="0" err="1"/>
              <a:t>혐오스러운</a:t>
            </a:r>
            <a:r>
              <a:rPr dirty="0"/>
              <a:t> </a:t>
            </a:r>
            <a:r>
              <a:rPr dirty="0" err="1"/>
              <a:t>짓을</a:t>
            </a:r>
            <a:r>
              <a:rPr dirty="0"/>
              <a:t> </a:t>
            </a:r>
            <a:r>
              <a:rPr dirty="0" err="1"/>
              <a:t>행해서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나를</a:t>
            </a:r>
            <a:r>
              <a:rPr dirty="0"/>
              <a:t> 내 </a:t>
            </a:r>
            <a:r>
              <a:rPr dirty="0" err="1"/>
              <a:t>성소에서</a:t>
            </a:r>
            <a:r>
              <a:rPr dirty="0"/>
              <a:t> </a:t>
            </a:r>
            <a:r>
              <a:rPr dirty="0" err="1"/>
              <a:t>멀리</a:t>
            </a:r>
            <a:r>
              <a:rPr dirty="0"/>
              <a:t> </a:t>
            </a:r>
            <a:r>
              <a:rPr dirty="0" err="1"/>
              <a:t>떠나게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 </a:t>
            </a: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돌아보아라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더욱</a:t>
            </a:r>
            <a:r>
              <a:rPr dirty="0"/>
              <a:t> </a:t>
            </a:r>
            <a:r>
              <a:rPr dirty="0" err="1"/>
              <a:t>혐오스러운</a:t>
            </a:r>
            <a:r>
              <a:rPr dirty="0"/>
              <a:t> </a:t>
            </a:r>
            <a:r>
              <a:rPr dirty="0" err="1"/>
              <a:t>일들을</a:t>
            </a:r>
            <a:r>
              <a:rPr dirty="0"/>
              <a:t> </a:t>
            </a:r>
            <a:r>
              <a:rPr dirty="0" err="1"/>
              <a:t>보게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9688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said to me, "Son of man, do you see what they are doing </a:t>
            </a:r>
            <a:r>
              <a:rPr lang="en-US" altLang="ko-KR" dirty="0"/>
              <a:t>–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utterly detestable things the house of Israel is doing here,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things that will drive me far from my sanctuary?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you will see things that are even more detestable."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그리고 그분은 나를 뜰 입구로 데려가셨다. 내가 보니 벽에 구멍이 하나 있었다.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3249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brought me to the entrance to the court. I looked,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saw a hole in the wall.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65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 “</a:t>
            </a:r>
            <a:r>
              <a:rPr dirty="0" err="1"/>
              <a:t>사람아</a:t>
            </a:r>
            <a:r>
              <a:rPr dirty="0"/>
              <a:t>, 이 </a:t>
            </a:r>
            <a:r>
              <a:rPr dirty="0" err="1"/>
              <a:t>벽을</a:t>
            </a:r>
            <a:r>
              <a:rPr dirty="0"/>
              <a:t> </a:t>
            </a:r>
            <a:r>
              <a:rPr dirty="0" err="1"/>
              <a:t>뚫어라</a:t>
            </a:r>
            <a:r>
              <a:rPr dirty="0"/>
              <a:t>.”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벽을</a:t>
            </a:r>
            <a:r>
              <a:rPr dirty="0"/>
              <a:t> </a:t>
            </a:r>
            <a:r>
              <a:rPr dirty="0" err="1"/>
              <a:t>뚫었더니</a:t>
            </a:r>
            <a:r>
              <a:rPr dirty="0"/>
              <a:t> </a:t>
            </a:r>
            <a:r>
              <a:rPr dirty="0" err="1"/>
              <a:t>문이</a:t>
            </a:r>
            <a:r>
              <a:rPr dirty="0"/>
              <a:t> </a:t>
            </a:r>
            <a:r>
              <a:rPr dirty="0" err="1"/>
              <a:t>하나</a:t>
            </a:r>
            <a:r>
              <a:rPr dirty="0"/>
              <a:t> </a:t>
            </a:r>
            <a:r>
              <a:rPr dirty="0" err="1"/>
              <a:t>있었다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1618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said to me, "Son of man, now dig into the wall."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I dug into the wall and saw a doorway there.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432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 “</a:t>
            </a:r>
            <a:r>
              <a:rPr dirty="0" err="1"/>
              <a:t>들어가서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여기에서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사악하고</a:t>
            </a:r>
            <a:r>
              <a:rPr dirty="0"/>
              <a:t> </a:t>
            </a:r>
            <a:r>
              <a:rPr dirty="0" err="1"/>
              <a:t>혐오스러운</a:t>
            </a:r>
            <a:r>
              <a:rPr dirty="0"/>
              <a:t> </a:t>
            </a:r>
            <a:r>
              <a:rPr dirty="0" err="1"/>
              <a:t>일들을</a:t>
            </a:r>
            <a:r>
              <a:rPr dirty="0"/>
              <a:t> </a:t>
            </a:r>
            <a:r>
              <a:rPr dirty="0" err="1"/>
              <a:t>보아라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2611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said to me, "Go in and see the wicked and detestable things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are doing here."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1283</Words>
  <Application>Microsoft Office PowerPoint</Application>
  <PresentationFormat>와이드스크린</PresentationFormat>
  <Paragraphs>111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MOSAIQ</cp:lastModifiedBy>
  <cp:revision>129</cp:revision>
  <dcterms:created xsi:type="dcterms:W3CDTF">2019-02-17T10:11:46Z</dcterms:created>
  <dcterms:modified xsi:type="dcterms:W3CDTF">2022-09-06T06:53:42Z</dcterms:modified>
</cp:coreProperties>
</file>