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38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외치셨다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살상</a:t>
            </a:r>
            <a:r>
              <a:rPr dirty="0"/>
              <a:t> </a:t>
            </a:r>
            <a:r>
              <a:rPr dirty="0" err="1"/>
              <a:t>무기를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이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처벌이</a:t>
            </a:r>
            <a:r>
              <a:rPr dirty="0"/>
              <a:t> </a:t>
            </a:r>
            <a:r>
              <a:rPr dirty="0" err="1"/>
              <a:t>다가오고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19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heard him call out in a loud voice,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"Bring the guards of the city here, each with a weapon in his hand."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내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인정을</a:t>
            </a:r>
            <a:r>
              <a:rPr dirty="0"/>
              <a:t> </a:t>
            </a:r>
            <a:r>
              <a:rPr dirty="0" err="1"/>
              <a:t>베풀지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행동을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3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will not look on them with pity or spare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bring down on their own heads what they have done."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옆구리에</a:t>
            </a:r>
            <a:r>
              <a:rPr dirty="0"/>
              <a:t> </a:t>
            </a:r>
            <a:r>
              <a:rPr dirty="0" err="1"/>
              <a:t>필기구를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보고했다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71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man in linen with the writing kit at his side brought back word,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saying, "I have done as you commanded."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833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북쪽을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윗문</a:t>
            </a:r>
            <a:r>
              <a:rPr dirty="0"/>
              <a:t> </a:t>
            </a:r>
            <a:r>
              <a:rPr dirty="0" err="1"/>
              <a:t>방향에서</a:t>
            </a:r>
            <a:r>
              <a:rPr dirty="0"/>
              <a:t> </a:t>
            </a: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살상</a:t>
            </a:r>
            <a:r>
              <a:rPr dirty="0"/>
              <a:t> </a:t>
            </a:r>
            <a:r>
              <a:rPr dirty="0" err="1"/>
              <a:t>무기를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오고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입었고</a:t>
            </a:r>
            <a:r>
              <a:rPr dirty="0"/>
              <a:t> </a:t>
            </a:r>
            <a:r>
              <a:rPr dirty="0" err="1"/>
              <a:t>옆구리에는</a:t>
            </a:r>
            <a:r>
              <a:rPr dirty="0"/>
              <a:t> </a:t>
            </a:r>
            <a:r>
              <a:rPr dirty="0" err="1"/>
              <a:t>필기구를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들어와서</a:t>
            </a:r>
            <a:r>
              <a:rPr dirty="0"/>
              <a:t> </a:t>
            </a:r>
            <a:r>
              <a:rPr dirty="0" err="1"/>
              <a:t>청동제단</a:t>
            </a:r>
            <a:r>
              <a:rPr dirty="0"/>
              <a:t> </a:t>
            </a:r>
            <a:r>
              <a:rPr dirty="0" err="1"/>
              <a:t>옆에</a:t>
            </a:r>
            <a:r>
              <a:rPr dirty="0"/>
              <a:t> </a:t>
            </a:r>
            <a:r>
              <a:rPr dirty="0" err="1"/>
              <a:t>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77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saw six men coming from the direction of the upper gate,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faces north, each with a deadly weapon in his hand.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them was a man clothed in linen who had a writing kit at his side.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in and stood beside the bronze altar.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이제까지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그룹에서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올라와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문턱으로</a:t>
            </a:r>
            <a:r>
              <a:rPr dirty="0"/>
              <a:t> </a:t>
            </a:r>
            <a:r>
              <a:rPr dirty="0" err="1"/>
              <a:t>옮겨갔다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옆구리에</a:t>
            </a:r>
            <a:r>
              <a:rPr dirty="0"/>
              <a:t> </a:t>
            </a:r>
            <a:r>
              <a:rPr dirty="0" err="1"/>
              <a:t>필기구를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부르셨다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74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glory of the God of Israel went up from above the cherubim,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it had been, and moved to the threshold of the temple.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called to the man clothed in linen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the writing kit at his side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381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돌아다니며</a:t>
            </a:r>
            <a:r>
              <a:rPr dirty="0"/>
              <a:t> 그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행해지고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한숨짓고</a:t>
            </a:r>
            <a:r>
              <a:rPr dirty="0"/>
              <a:t> </a:t>
            </a:r>
            <a:r>
              <a:rPr dirty="0" err="1"/>
              <a:t>탄식하는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이마에</a:t>
            </a:r>
            <a:r>
              <a:rPr dirty="0"/>
              <a:t> </a:t>
            </a:r>
            <a:r>
              <a:rPr dirty="0" err="1"/>
              <a:t>표시를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08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 to him, "Go throughout the city of Jerusalem and put a mark on the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foreheads of those who grieve and lament over all the detestable things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are done in it."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돌아다니며</a:t>
            </a:r>
            <a:r>
              <a:rPr dirty="0"/>
              <a:t> 쳐 </a:t>
            </a:r>
            <a:r>
              <a:rPr dirty="0" err="1"/>
              <a:t>죽여라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여기지도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인정을</a:t>
            </a:r>
            <a:r>
              <a:rPr dirty="0"/>
              <a:t> </a:t>
            </a:r>
            <a:r>
              <a:rPr dirty="0" err="1"/>
              <a:t>베풀지도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71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 listened, he said to the others, "Follow him through the city and kill,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showing pity or compassion.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03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늙은이</a:t>
            </a:r>
            <a:r>
              <a:rPr dirty="0"/>
              <a:t>, </a:t>
            </a:r>
            <a:r>
              <a:rPr dirty="0" err="1"/>
              <a:t>젊은이</a:t>
            </a:r>
            <a:r>
              <a:rPr dirty="0"/>
              <a:t>, </a:t>
            </a:r>
            <a:r>
              <a:rPr dirty="0" err="1"/>
              <a:t>처녀들과</a:t>
            </a:r>
            <a:r>
              <a:rPr dirty="0"/>
              <a:t> </a:t>
            </a:r>
            <a:r>
              <a:rPr dirty="0" err="1"/>
              <a:t>아이들과</a:t>
            </a:r>
            <a:r>
              <a:rPr dirty="0"/>
              <a:t> </a:t>
            </a:r>
            <a:r>
              <a:rPr dirty="0" err="1"/>
              <a:t>여자들을</a:t>
            </a:r>
            <a:r>
              <a:rPr dirty="0"/>
              <a:t> </a:t>
            </a:r>
            <a:r>
              <a:rPr dirty="0" err="1"/>
              <a:t>학살해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표시가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누구에게도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성소에서부터</a:t>
            </a:r>
            <a:r>
              <a:rPr dirty="0"/>
              <a:t> </a:t>
            </a:r>
            <a:r>
              <a:rPr dirty="0" err="1"/>
              <a:t>시작하라</a:t>
            </a:r>
            <a:r>
              <a:rPr dirty="0"/>
              <a:t>.”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장로들부터</a:t>
            </a:r>
            <a:r>
              <a:rPr dirty="0"/>
              <a:t> </a:t>
            </a:r>
            <a:r>
              <a:rPr dirty="0" err="1"/>
              <a:t>시작했다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54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Slaughter old men, young men and maidens, women and children,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do not touch anyone who has the mark. Begin at my sanctuary."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began with the elders who were in front of the temple.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9042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또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더럽히고</a:t>
            </a:r>
            <a:r>
              <a:rPr dirty="0"/>
              <a:t> 그 </a:t>
            </a:r>
            <a:r>
              <a:rPr dirty="0" err="1"/>
              <a:t>뜰을</a:t>
            </a:r>
            <a:r>
              <a:rPr dirty="0"/>
              <a:t> </a:t>
            </a:r>
            <a:r>
              <a:rPr dirty="0" err="1"/>
              <a:t>학살당한</a:t>
            </a:r>
            <a:r>
              <a:rPr dirty="0"/>
              <a:t> </a:t>
            </a:r>
            <a:r>
              <a:rPr dirty="0" err="1"/>
              <a:t>사람들로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채우라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나아가라</a:t>
            </a:r>
            <a:r>
              <a:rPr dirty="0"/>
              <a:t>!”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나아가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쳐 </a:t>
            </a:r>
            <a:r>
              <a:rPr dirty="0" err="1"/>
              <a:t>죽였다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75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them, "Defile the temple and fill the courts with the slain.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Go!" So they went out and began killing throughout the city.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449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쳐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남겨져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울부짖으며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“주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노여움을</a:t>
            </a:r>
            <a:r>
              <a:rPr dirty="0"/>
              <a:t> </a:t>
            </a:r>
            <a:r>
              <a:rPr dirty="0" err="1"/>
              <a:t>퍼부으셔서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죽이려고</a:t>
            </a:r>
            <a:r>
              <a:rPr dirty="0"/>
              <a:t> </a:t>
            </a:r>
            <a:r>
              <a:rPr dirty="0" err="1"/>
              <a:t>하십니까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60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they were killing and I was left alone, I fell facedown, crying out,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"Ah, Sovereign LORD! Are you going to destroy the entire remnant of Israel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this outpouring of your wrath on Jerusalem?"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838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대답하셨다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죄악이</a:t>
            </a:r>
            <a:r>
              <a:rPr dirty="0"/>
              <a:t> </a:t>
            </a:r>
            <a:r>
              <a:rPr dirty="0" err="1"/>
              <a:t>너무나</a:t>
            </a:r>
            <a:r>
              <a:rPr dirty="0"/>
              <a:t> </a:t>
            </a:r>
            <a:r>
              <a:rPr dirty="0" err="1"/>
              <a:t>크다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차고</a:t>
            </a:r>
            <a:r>
              <a:rPr dirty="0"/>
              <a:t> 이 </a:t>
            </a:r>
            <a:r>
              <a:rPr dirty="0" err="1"/>
              <a:t>성읍은</a:t>
            </a:r>
            <a:r>
              <a:rPr dirty="0"/>
              <a:t> </a:t>
            </a:r>
            <a:r>
              <a:rPr dirty="0" err="1"/>
              <a:t>불법으로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차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‘</a:t>
            </a:r>
            <a:r>
              <a:rPr dirty="0" err="1"/>
              <a:t>여호와께서</a:t>
            </a:r>
            <a:r>
              <a:rPr dirty="0"/>
              <a:t> 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버리셨다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계신다’라고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75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answered me, "The sin of the house of Israel and Judah is exceedingly great;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land is full of bloodshed and the city is full of injustice.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say, `The LORD has forsaken the land; the LORD does not see.'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792</Words>
  <Application>Microsoft Office PowerPoint</Application>
  <PresentationFormat>와이드스크린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2022-09-06T06:56:44Z</dcterms:modified>
</cp:coreProperties>
</file>