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돼 </a:t>
            </a:r>
            <a:r>
              <a:rPr dirty="0" err="1"/>
              <a:t>다스린</a:t>
            </a:r>
            <a:r>
              <a:rPr dirty="0"/>
              <a:t> 지 3년째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해입니다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쳐들어와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포위했습니다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third year of the reign of Jehoiakim king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Nebuchadnezzar king of Babylon came to Jerusalem and besieged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내 주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두렵다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또래</a:t>
            </a:r>
            <a:r>
              <a:rPr dirty="0"/>
              <a:t> </a:t>
            </a:r>
            <a:r>
              <a:rPr dirty="0" err="1"/>
              <a:t>젊은이보다</a:t>
            </a:r>
            <a:r>
              <a:rPr dirty="0"/>
              <a:t> </a:t>
            </a:r>
            <a:r>
              <a:rPr dirty="0" err="1"/>
              <a:t>꺼칠한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되겠는가</a:t>
            </a:r>
            <a:r>
              <a:rPr dirty="0"/>
              <a:t>?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내 </a:t>
            </a:r>
            <a:r>
              <a:rPr dirty="0" err="1"/>
              <a:t>목숨이</a:t>
            </a:r>
            <a:r>
              <a:rPr dirty="0"/>
              <a:t>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위태로울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52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official told Daniel, "I am afraid of my lord the 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assigned your food and drink.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he see you looking worse than the other young men your age?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would then have my head because of you."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다니엘과</a:t>
            </a:r>
            <a:r>
              <a:rPr dirty="0"/>
              <a:t> </a:t>
            </a:r>
            <a:r>
              <a:rPr dirty="0" err="1"/>
              <a:t>하나냐와</a:t>
            </a:r>
            <a:r>
              <a:rPr dirty="0"/>
              <a:t> </a:t>
            </a:r>
            <a:r>
              <a:rPr dirty="0" err="1"/>
              <a:t>미사엘과</a:t>
            </a:r>
            <a:r>
              <a:rPr dirty="0"/>
              <a:t> </a:t>
            </a:r>
            <a:r>
              <a:rPr dirty="0" err="1"/>
              <a:t>아사랴를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감독하라고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관리에게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2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Daniel then said to the guard whom the chief official had appointed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Daniel, Hananiah, </a:t>
            </a:r>
            <a:r>
              <a:rPr dirty="0" err="1"/>
              <a:t>Mishael</a:t>
            </a:r>
            <a:r>
              <a:rPr dirty="0"/>
              <a:t> and Azariah,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“열흘 동안만 당신의 종들을 시험해 보십시오. 우리가 채소와 물만 먹고 마신 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1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"Please test your servants for ten days: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us nothing but vegetables to eat and water to drink.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</a:t>
            </a:r>
            <a:r>
              <a:rPr dirty="0" err="1"/>
              <a:t>젊은이들과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비교해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결과에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처리하십시오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compare our appearance with that of the young men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eat the royal food, and treat your servants in accordance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what you see."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그는 다니엘의 요청을 받아들여서 열흘 동안 그들을 시험해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he agreed to this and tested them for ten days.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열흘이</a:t>
            </a:r>
            <a:r>
              <a:rPr dirty="0"/>
              <a:t> </a:t>
            </a:r>
            <a:r>
              <a:rPr dirty="0" err="1"/>
              <a:t>지났을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</a:t>
            </a:r>
            <a:r>
              <a:rPr dirty="0" err="1"/>
              <a:t>젊은이들보다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건강하고</a:t>
            </a:r>
            <a:r>
              <a:rPr dirty="0"/>
              <a:t> </a:t>
            </a:r>
            <a:r>
              <a:rPr dirty="0" err="1"/>
              <a:t>좋아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the ten days they looked healthier and better nourished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any of the young men who ate the royal food.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감독하는</a:t>
            </a:r>
            <a:r>
              <a:rPr dirty="0"/>
              <a:t> </a:t>
            </a:r>
            <a:r>
              <a:rPr dirty="0" err="1"/>
              <a:t>관리는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먹도록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포도주</a:t>
            </a:r>
            <a:r>
              <a:rPr lang="en-US"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채소를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guard took away their choice food and the wine they were to drink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them vegetables instead.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이 네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젊은이들에게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학문과</a:t>
            </a:r>
            <a:r>
              <a:rPr dirty="0"/>
              <a:t> </a:t>
            </a:r>
            <a:r>
              <a:rPr dirty="0" err="1"/>
              <a:t>재주에</a:t>
            </a:r>
            <a:r>
              <a:rPr lang="en-US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다니엘에게는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환상과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깨닫는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능력까지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0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these four young men God gave knowledge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understanding of all kinds of literature and learning.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Daniel could understand visions and dreams of all kinds.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불러들이고</a:t>
            </a:r>
            <a:r>
              <a:rPr dirty="0"/>
              <a:t>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the time set by the king to bring them 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official presented them to Nebuchadnezzar.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이야기를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젊은이들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다니엘</a:t>
            </a:r>
            <a:r>
              <a:rPr dirty="0"/>
              <a:t>, </a:t>
            </a:r>
            <a:r>
              <a:rPr dirty="0" err="1"/>
              <a:t>하나냐</a:t>
            </a:r>
            <a:r>
              <a:rPr dirty="0"/>
              <a:t>, </a:t>
            </a:r>
            <a:r>
              <a:rPr dirty="0" err="1"/>
              <a:t>미사엘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아사랴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모시게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talked with them, and he found none equal to Daniel,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Hananiah, </a:t>
            </a:r>
            <a:r>
              <a:rPr dirty="0" err="1"/>
              <a:t>Mishael</a:t>
            </a:r>
            <a:r>
              <a:rPr dirty="0"/>
              <a:t> and Azariah; so they entered the king's service.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여호야김을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기구</a:t>
            </a:r>
            <a:r>
              <a:rPr dirty="0"/>
              <a:t> </a:t>
            </a:r>
            <a:r>
              <a:rPr dirty="0" err="1"/>
              <a:t>일부를</a:t>
            </a:r>
            <a:r>
              <a:rPr dirty="0"/>
              <a:t> </a:t>
            </a:r>
            <a:r>
              <a:rPr dirty="0" err="1"/>
              <a:t>느부갓네살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이 </a:t>
            </a:r>
            <a:r>
              <a:rPr dirty="0" err="1"/>
              <a:t>기구들을</a:t>
            </a:r>
            <a:r>
              <a:rPr dirty="0"/>
              <a:t> </a:t>
            </a:r>
            <a:r>
              <a:rPr dirty="0" err="1"/>
              <a:t>시날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신전으로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신전의</a:t>
            </a:r>
            <a:r>
              <a:rPr dirty="0"/>
              <a:t> </a:t>
            </a:r>
            <a:r>
              <a:rPr dirty="0" err="1"/>
              <a:t>보물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delivered Jehoiakim king of Judah into his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some of the articles from the temple of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he carried off to the temple of his god in Babylonia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in the treasure house of his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물어보았는데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총명이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마법사와</a:t>
            </a:r>
            <a:r>
              <a:rPr dirty="0"/>
              <a:t> </a:t>
            </a:r>
            <a:r>
              <a:rPr dirty="0" err="1"/>
              <a:t>주술사보다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열 </a:t>
            </a:r>
            <a:r>
              <a:rPr dirty="0" err="1"/>
              <a:t>배나</a:t>
            </a:r>
            <a:r>
              <a:rPr dirty="0"/>
              <a:t> </a:t>
            </a:r>
            <a:r>
              <a:rPr dirty="0" err="1"/>
              <a:t>뛰어나다는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2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every matter of wisdom and understanding about which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questioned them, he found them ten times better than all the magicians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enchanters in his whole kingdom.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그리하여 다니엘은 고레스가 왕이 된 첫 해까지 왕궁에 남아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Daniel remained there until the first year of King Cyrus.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우두머리인</a:t>
            </a:r>
            <a:r>
              <a:rPr dirty="0"/>
              <a:t> </a:t>
            </a:r>
            <a:r>
              <a:rPr dirty="0" err="1"/>
              <a:t>아스부나스에게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왕족과</a:t>
            </a:r>
            <a:r>
              <a:rPr dirty="0"/>
              <a:t> </a:t>
            </a:r>
            <a:r>
              <a:rPr dirty="0" err="1"/>
              <a:t>귀족</a:t>
            </a:r>
            <a:r>
              <a:rPr dirty="0"/>
              <a:t> 몇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데려오라고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7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ordered Ashpenaz, chief of his court officials,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in some of the Israelites from the royal family and the nobility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왕궁에서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데려오게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데려온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건강하고</a:t>
            </a:r>
            <a:r>
              <a:rPr dirty="0"/>
              <a:t> </a:t>
            </a:r>
            <a:r>
              <a:rPr dirty="0" err="1"/>
              <a:t>잘생겼습니다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똑똑해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지혜롭고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이해가</a:t>
            </a:r>
            <a:r>
              <a:rPr dirty="0"/>
              <a:t> </a:t>
            </a:r>
            <a:r>
              <a:rPr dirty="0" err="1"/>
              <a:t>빨랐습니다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학문을</a:t>
            </a:r>
            <a:r>
              <a:rPr dirty="0"/>
              <a:t> </a:t>
            </a:r>
            <a:r>
              <a:rPr dirty="0" err="1"/>
              <a:t>배웠습니다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7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young men without any physical defect, handsome, showing aptitude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 kind of learning, well informed, quick to understand,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qualified to serve in the king's palace.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to teach them the language and literature of the Babylonians.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0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먹도록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교육시켰습니다</a:t>
            </a:r>
            <a:r>
              <a:rPr dirty="0"/>
              <a:t>. </a:t>
            </a:r>
            <a:r>
              <a:rPr dirty="0" err="1"/>
              <a:t>교육을</a:t>
            </a:r>
            <a:r>
              <a:rPr dirty="0"/>
              <a:t> 다 </a:t>
            </a:r>
            <a:r>
              <a:rPr dirty="0" err="1"/>
              <a:t>마친</a:t>
            </a:r>
            <a:r>
              <a:rPr dirty="0"/>
              <a:t>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9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assigned them a daily amount of food and wine from the king's table.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 be trained for three years,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after that they were to enter the king's service.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젊은이들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다니엘</a:t>
            </a:r>
            <a:r>
              <a:rPr dirty="0"/>
              <a:t>, </a:t>
            </a:r>
            <a:r>
              <a:rPr dirty="0" err="1"/>
              <a:t>하나냐</a:t>
            </a:r>
            <a:r>
              <a:rPr dirty="0"/>
              <a:t>, </a:t>
            </a:r>
            <a:r>
              <a:rPr dirty="0" err="1"/>
              <a:t>미사엘</a:t>
            </a:r>
            <a:r>
              <a:rPr dirty="0"/>
              <a:t>, </a:t>
            </a:r>
            <a:r>
              <a:rPr dirty="0" err="1"/>
              <a:t>아사랴가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Among these were some from Judah: Daniel, Hananiah, Mishael and Azariah.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새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벨드사살이라고</a:t>
            </a:r>
            <a:r>
              <a:rPr dirty="0"/>
              <a:t> </a:t>
            </a:r>
            <a:r>
              <a:rPr dirty="0" err="1"/>
              <a:t>불렀고</a:t>
            </a:r>
            <a:r>
              <a:rPr dirty="0"/>
              <a:t> </a:t>
            </a:r>
            <a:r>
              <a:rPr dirty="0" err="1"/>
              <a:t>하나냐는</a:t>
            </a:r>
            <a:r>
              <a:rPr dirty="0"/>
              <a:t> </a:t>
            </a:r>
            <a:r>
              <a:rPr dirty="0" err="1"/>
              <a:t>사드락</a:t>
            </a:r>
            <a:r>
              <a:rPr dirty="0"/>
              <a:t>, </a:t>
            </a:r>
            <a:r>
              <a:rPr dirty="0" err="1"/>
              <a:t>미사엘은</a:t>
            </a:r>
            <a:r>
              <a:rPr dirty="0"/>
              <a:t> </a:t>
            </a:r>
            <a:r>
              <a:rPr dirty="0" err="1"/>
              <a:t>메삭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아사랴는</a:t>
            </a:r>
            <a:r>
              <a:rPr dirty="0"/>
              <a:t> </a:t>
            </a:r>
            <a:r>
              <a:rPr dirty="0" err="1"/>
              <a:t>아벳느고라고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90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official gave them new names: to Daniel, the name Belteshazzar;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Hananiah, Shadrach; to </a:t>
            </a:r>
            <a:r>
              <a:rPr dirty="0" err="1"/>
              <a:t>Mishael</a:t>
            </a:r>
            <a:r>
              <a:rPr dirty="0"/>
              <a:t>, Meshach; and to Azariah, Abednego.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포도주로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않겠다고</a:t>
            </a:r>
            <a:r>
              <a:rPr dirty="0"/>
              <a:t> </a:t>
            </a:r>
            <a:r>
              <a:rPr dirty="0" err="1"/>
              <a:t>결심했습니다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내시의</a:t>
            </a:r>
            <a:r>
              <a:rPr dirty="0"/>
              <a:t> </a:t>
            </a:r>
            <a:r>
              <a:rPr dirty="0" err="1"/>
              <a:t>우두머리에게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Daniel resolved not to defile himself with the royal food and wine,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asked the chief official for permission not to defile himself this 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그때 하나님께서 다니엘이 내시의 우두머리에게 은혜와 긍휼을 얻게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God had caused the official to show favor and sympathy to Daniel,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1151</Words>
  <Application>Microsoft Office PowerPoint</Application>
  <PresentationFormat>와이드스크린</PresentationFormat>
  <Paragraphs>117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2022-09-07T23:12:14Z</dcterms:modified>
</cp:coreProperties>
</file>