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311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페르시아</a:t>
            </a:r>
            <a:r>
              <a:rPr dirty="0"/>
              <a:t> 왕 </a:t>
            </a:r>
            <a:r>
              <a:rPr dirty="0" err="1"/>
              <a:t>고레스가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된 지 3년에 </a:t>
            </a:r>
            <a:r>
              <a:rPr dirty="0" err="1"/>
              <a:t>벨드사살이라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</a:t>
            </a:r>
            <a:r>
              <a:rPr dirty="0" err="1"/>
              <a:t>다니엘이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 그 </a:t>
            </a:r>
            <a:r>
              <a:rPr dirty="0" err="1"/>
              <a:t>말씀은</a:t>
            </a:r>
            <a:r>
              <a:rPr dirty="0"/>
              <a:t> </a:t>
            </a:r>
            <a:r>
              <a:rPr dirty="0" err="1"/>
              <a:t>참되며</a:t>
            </a:r>
            <a:r>
              <a:rPr dirty="0"/>
              <a:t> 큰 </a:t>
            </a: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다니엘은</a:t>
            </a:r>
            <a:r>
              <a:rPr dirty="0"/>
              <a:t> 이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알았고</a:t>
            </a:r>
            <a:r>
              <a:rPr dirty="0"/>
              <a:t> 그 </a:t>
            </a: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깨달았습니다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475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third year of Cyrus king of Persia, a revelation was given to Daniel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(who was called Belteshazzar). Its message was true and it concerned a great war.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understanding of the message came to him in a vision.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떨고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어루만졌습니다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일으켜서</a:t>
            </a:r>
            <a:r>
              <a:rPr dirty="0"/>
              <a:t> </a:t>
            </a:r>
            <a:r>
              <a:rPr dirty="0" err="1"/>
              <a:t>무릎과</a:t>
            </a:r>
            <a:r>
              <a:rPr dirty="0"/>
              <a:t> </a:t>
            </a:r>
            <a:r>
              <a:rPr dirty="0" err="1"/>
              <a:t>손바닥으로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짚게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 hand touched me and set me trembling on my hands and knees.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225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하나님의</a:t>
            </a:r>
            <a:r>
              <a:rPr dirty="0"/>
              <a:t> 큰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다니엘아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잘 </a:t>
            </a:r>
            <a:r>
              <a:rPr dirty="0" err="1"/>
              <a:t>들어라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가라고</a:t>
            </a:r>
            <a:r>
              <a:rPr dirty="0"/>
              <a:t> </a:t>
            </a:r>
            <a:r>
              <a:rPr dirty="0" err="1"/>
              <a:t>보냄</a:t>
            </a:r>
            <a:r>
              <a:rPr dirty="0"/>
              <a:t> </a:t>
            </a:r>
            <a:r>
              <a:rPr dirty="0" err="1"/>
              <a:t>받았으니</a:t>
            </a:r>
            <a:r>
              <a:rPr dirty="0"/>
              <a:t> </a:t>
            </a:r>
            <a:r>
              <a:rPr dirty="0" err="1"/>
              <a:t>일어서거라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일어섰으나</a:t>
            </a:r>
            <a:r>
              <a:rPr dirty="0"/>
              <a:t> </a:t>
            </a:r>
            <a:r>
              <a:rPr dirty="0" err="1"/>
              <a:t>여전히</a:t>
            </a:r>
            <a:r>
              <a:rPr dirty="0"/>
              <a:t> </a:t>
            </a:r>
            <a:r>
              <a:rPr dirty="0" err="1"/>
              <a:t>떨고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85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"Daniel, you who are highly esteemed, consider carefully the words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about to speak to you, and stand up, for I have now been sent to you."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he said this to me, I stood up trembling.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217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다니엘아</a:t>
            </a:r>
            <a:r>
              <a:rPr dirty="0"/>
              <a:t>,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깨달음을</a:t>
            </a:r>
            <a:r>
              <a:rPr dirty="0"/>
              <a:t> </a:t>
            </a:r>
            <a:r>
              <a:rPr dirty="0" err="1"/>
              <a:t>얻으려고</a:t>
            </a:r>
            <a:r>
              <a:rPr dirty="0"/>
              <a:t> 네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낮아지고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겸손해지기로</a:t>
            </a:r>
            <a:r>
              <a:rPr dirty="0"/>
              <a:t> </a:t>
            </a:r>
            <a:r>
              <a:rPr dirty="0" err="1"/>
              <a:t>결심한</a:t>
            </a:r>
            <a:r>
              <a:rPr dirty="0"/>
              <a:t> </a:t>
            </a:r>
            <a:r>
              <a:rPr dirty="0" err="1"/>
              <a:t>그날부터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네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들으셨다</a:t>
            </a:r>
            <a:r>
              <a:rPr dirty="0"/>
              <a:t>. 네 </a:t>
            </a:r>
            <a:r>
              <a:rPr dirty="0" err="1"/>
              <a:t>기도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134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continued,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be afraid, Daniel. Since the first day that you set your mind to gain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understanding and to humble yourself before your God, your words were heard,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have come in response to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페르시아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21일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막았다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홀로</a:t>
            </a:r>
            <a:r>
              <a:rPr dirty="0"/>
              <a:t> </a:t>
            </a:r>
            <a:r>
              <a:rPr dirty="0" err="1"/>
              <a:t>페르시아</a:t>
            </a:r>
            <a:r>
              <a:rPr dirty="0"/>
              <a:t> </a:t>
            </a:r>
            <a:r>
              <a:rPr dirty="0" err="1"/>
              <a:t>왕들과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군대의</a:t>
            </a:r>
            <a:r>
              <a:rPr dirty="0"/>
              <a:t> </a:t>
            </a:r>
            <a:r>
              <a:rPr dirty="0" err="1"/>
              <a:t>우두머리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하나인</a:t>
            </a:r>
            <a:r>
              <a:rPr dirty="0"/>
              <a:t> </a:t>
            </a:r>
            <a:r>
              <a:rPr dirty="0" err="1"/>
              <a:t>미가엘이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도왔다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2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prince of the Persian kingdom resisted me twenty-one days.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Michael, one of the chief princes, came to help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 was detained there with the king of Persia.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네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일어날지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주려고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환상은</a:t>
            </a:r>
            <a:r>
              <a:rPr dirty="0"/>
              <a:t> </a:t>
            </a:r>
            <a:r>
              <a:rPr dirty="0" err="1"/>
              <a:t>오랜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593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 have come to explain to you what will happen to your people in the future,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vision concerns a time yet to come."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그가 내게 이렇게 말하는 동안 나는 얼굴을 땅에 댄 채 한마디 말도 하지 못했습니다.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07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he was saying this to me, I bowed with my face toward the ground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was speechless.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사람같이</a:t>
            </a:r>
            <a:r>
              <a:rPr dirty="0"/>
              <a:t> </a:t>
            </a:r>
            <a:r>
              <a:rPr dirty="0" err="1"/>
              <a:t>생긴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내 </a:t>
            </a:r>
            <a:r>
              <a:rPr dirty="0" err="1"/>
              <a:t>입술을</a:t>
            </a:r>
            <a:r>
              <a:rPr dirty="0"/>
              <a:t> </a:t>
            </a:r>
            <a:r>
              <a:rPr dirty="0" err="1"/>
              <a:t>만졌습니다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내 </a:t>
            </a:r>
            <a:r>
              <a:rPr dirty="0" err="1"/>
              <a:t>앞에</a:t>
            </a:r>
            <a:r>
              <a:rPr dirty="0"/>
              <a:t>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분에게</a:t>
            </a:r>
            <a:r>
              <a:rPr dirty="0"/>
              <a:t> </a:t>
            </a:r>
            <a:r>
              <a:rPr dirty="0" err="1"/>
              <a:t>말씀드렸습니다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</a:t>
            </a:r>
            <a:r>
              <a:rPr dirty="0" err="1"/>
              <a:t>주여</a:t>
            </a:r>
            <a:r>
              <a:rPr dirty="0"/>
              <a:t>, 이 </a:t>
            </a:r>
            <a:r>
              <a:rPr dirty="0" err="1"/>
              <a:t>환상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두렵고</a:t>
            </a:r>
            <a:r>
              <a:rPr dirty="0"/>
              <a:t> </a:t>
            </a:r>
            <a:r>
              <a:rPr dirty="0" err="1"/>
              <a:t>걱정돼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잃었습니다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11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one who looked like a man touched my lips,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opened my mouth and began to speak.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said to the one standing before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overcome with anguish because of the vision, my lord, and I am helpless.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236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내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다 </a:t>
            </a:r>
            <a:r>
              <a:rPr dirty="0" err="1"/>
              <a:t>빠져</a:t>
            </a:r>
            <a:r>
              <a:rPr dirty="0"/>
              <a:t> </a:t>
            </a:r>
            <a:r>
              <a:rPr dirty="0" err="1"/>
              <a:t>숨쉬기조차</a:t>
            </a:r>
            <a:r>
              <a:rPr dirty="0"/>
              <a:t> </a:t>
            </a:r>
            <a:r>
              <a:rPr dirty="0" err="1"/>
              <a:t>어려우니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주와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수 </a:t>
            </a:r>
            <a:r>
              <a:rPr dirty="0" err="1"/>
              <a:t>있겠습니까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407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can I, your servant, talk with you, my lord?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strength is gone and I can hardly breathe."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그러자 사람같이 생긴 분이 다시 나를 만지며 내게 힘을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Again the one who looked like a man touched me and gave me strength.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112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“오 큰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r>
              <a:rPr dirty="0" err="1"/>
              <a:t>평안하여라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강하고</a:t>
            </a:r>
            <a:r>
              <a:rPr dirty="0"/>
              <a:t> </a:t>
            </a:r>
            <a:r>
              <a:rPr dirty="0" err="1"/>
              <a:t>강하여라</a:t>
            </a:r>
            <a:r>
              <a:rPr dirty="0"/>
              <a:t>.”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말하니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생겨서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수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주셨으니</a:t>
            </a:r>
            <a:r>
              <a:rPr dirty="0"/>
              <a:t> </a:t>
            </a:r>
            <a:r>
              <a:rPr dirty="0" err="1"/>
              <a:t>말씀하십시오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070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be afraid, O man highly esteemed,"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said. "Peace! Be strong now; be strong." When he spoke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strengthened and said, "Speak, my lord, since you have given me strength."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그때 나 다니엘은 3주 내내 슬퍼했습니다.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that time I, Daniel, mourned for three weeks.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01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“왜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왔는지</a:t>
            </a:r>
            <a:r>
              <a:rPr dirty="0"/>
              <a:t> </a:t>
            </a:r>
            <a:r>
              <a:rPr dirty="0" err="1"/>
              <a:t>아느냐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돌아가서</a:t>
            </a:r>
            <a:r>
              <a:rPr dirty="0"/>
              <a:t> </a:t>
            </a:r>
            <a:r>
              <a:rPr dirty="0" err="1"/>
              <a:t>페르시아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싸울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나간</a:t>
            </a:r>
            <a:r>
              <a:rPr dirty="0"/>
              <a:t> </a:t>
            </a:r>
            <a:r>
              <a:rPr dirty="0" err="1"/>
              <a:t>다음에</a:t>
            </a:r>
            <a:r>
              <a:rPr dirty="0"/>
              <a:t> </a:t>
            </a:r>
            <a:r>
              <a:rPr dirty="0" err="1"/>
              <a:t>그리스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18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said, "Do you know why I have come to you?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Soon I will return to fight against the prince of Persia,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I go, the prince of Greece will come;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81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진리의</a:t>
            </a:r>
            <a:r>
              <a:rPr dirty="0"/>
              <a:t> </a:t>
            </a:r>
            <a:r>
              <a:rPr dirty="0" err="1"/>
              <a:t>책에</a:t>
            </a:r>
            <a:r>
              <a:rPr dirty="0"/>
              <a:t> 쓴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싸우는데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도울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이끄는</a:t>
            </a:r>
            <a:r>
              <a:rPr dirty="0"/>
              <a:t> </a:t>
            </a:r>
            <a:r>
              <a:rPr dirty="0" err="1"/>
              <a:t>천사</a:t>
            </a:r>
            <a:r>
              <a:rPr dirty="0"/>
              <a:t> </a:t>
            </a:r>
            <a:r>
              <a:rPr dirty="0" err="1"/>
              <a:t>미가엘뿐이다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75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first I will tell you what is written in the Book of Truth.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(No one supports me against them except Michael, your prince.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나는</a:t>
            </a:r>
            <a:r>
              <a:rPr dirty="0"/>
              <a:t> 3주가 다 </a:t>
            </a:r>
            <a:r>
              <a:rPr dirty="0" err="1"/>
              <a:t>지날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고기나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대지</a:t>
            </a:r>
            <a:r>
              <a:rPr dirty="0"/>
              <a:t> </a:t>
            </a:r>
            <a:r>
              <a:rPr dirty="0" err="1"/>
              <a:t>않았으며</a:t>
            </a:r>
            <a:r>
              <a:rPr dirty="0"/>
              <a:t> </a:t>
            </a:r>
            <a:r>
              <a:rPr dirty="0" err="1"/>
              <a:t>몸에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바르지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47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ate no choice food; no meat or wine touched my lips;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used no lotions at all until the three weeks were over.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첫째 달 24일에 내가 큰 강 티그리스 강가에 서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49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twenty-fourth day of the first month,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 was standing on the bank of the great river, the Tigris,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바라보니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허리에</a:t>
            </a:r>
            <a:r>
              <a:rPr dirty="0"/>
              <a:t> </a:t>
            </a:r>
            <a:r>
              <a:rPr dirty="0" err="1"/>
              <a:t>우바스의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순금</a:t>
            </a:r>
            <a:r>
              <a:rPr dirty="0"/>
              <a:t> </a:t>
            </a:r>
            <a:r>
              <a:rPr dirty="0" err="1"/>
              <a:t>띠를</a:t>
            </a:r>
            <a:r>
              <a:rPr dirty="0"/>
              <a:t> </a:t>
            </a:r>
            <a:r>
              <a:rPr dirty="0" err="1"/>
              <a:t>띠고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49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looked up and there before me was a man dressed in linen,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belt of the finest gold around his waist.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몸은</a:t>
            </a:r>
            <a:r>
              <a:rPr dirty="0"/>
              <a:t> </a:t>
            </a:r>
            <a:r>
              <a:rPr dirty="0" err="1"/>
              <a:t>황옥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얼굴은</a:t>
            </a:r>
            <a:r>
              <a:rPr dirty="0"/>
              <a:t> </a:t>
            </a:r>
            <a:r>
              <a:rPr dirty="0" err="1"/>
              <a:t>번개처럼</a:t>
            </a:r>
            <a:r>
              <a:rPr dirty="0"/>
              <a:t> </a:t>
            </a:r>
            <a:r>
              <a:rPr dirty="0" err="1"/>
              <a:t>환하고</a:t>
            </a:r>
            <a:r>
              <a:rPr dirty="0"/>
              <a:t> </a:t>
            </a: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횃불같이</a:t>
            </a:r>
            <a:r>
              <a:rPr dirty="0"/>
              <a:t> </a:t>
            </a:r>
            <a:r>
              <a:rPr dirty="0" err="1"/>
              <a:t>불타고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팔과</a:t>
            </a:r>
            <a:r>
              <a:rPr dirty="0"/>
              <a:t> </a:t>
            </a:r>
            <a:r>
              <a:rPr dirty="0" err="1"/>
              <a:t>발은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청동같이</a:t>
            </a:r>
            <a:r>
              <a:rPr dirty="0"/>
              <a:t> </a:t>
            </a:r>
            <a:r>
              <a:rPr dirty="0" err="1"/>
              <a:t>번쩍이고</a:t>
            </a:r>
            <a:r>
              <a:rPr dirty="0"/>
              <a:t> </a:t>
            </a:r>
            <a:r>
              <a:rPr dirty="0" err="1"/>
              <a:t>목소리는</a:t>
            </a:r>
            <a:r>
              <a:rPr dirty="0"/>
              <a:t> 큰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외치는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같았습니다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970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body was like chrysolite, his face like lightning, his eyes like flaming torches,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arms and legs like the gleam of burnished bronze,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voice like the sound of a multitude.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7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 </a:t>
            </a:r>
            <a:r>
              <a:rPr dirty="0" err="1"/>
              <a:t>환상을</a:t>
            </a:r>
            <a:r>
              <a:rPr dirty="0"/>
              <a:t> 본 </a:t>
            </a:r>
            <a:r>
              <a:rPr dirty="0" err="1"/>
              <a:t>사람은</a:t>
            </a:r>
            <a:r>
              <a:rPr dirty="0"/>
              <a:t> 나 </a:t>
            </a:r>
            <a:r>
              <a:rPr dirty="0" err="1"/>
              <a:t>다니엘</a:t>
            </a:r>
            <a:r>
              <a:rPr dirty="0"/>
              <a:t> 한 </a:t>
            </a:r>
            <a:r>
              <a:rPr dirty="0" err="1"/>
              <a:t>사람뿐입니다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못했지만</a:t>
            </a:r>
            <a:r>
              <a:rPr dirty="0"/>
              <a:t> 큰 </a:t>
            </a:r>
            <a:r>
              <a:rPr dirty="0" err="1"/>
              <a:t>두려움에</a:t>
            </a:r>
            <a:r>
              <a:rPr dirty="0"/>
              <a:t> </a:t>
            </a:r>
            <a:r>
              <a:rPr dirty="0" err="1"/>
              <a:t>사로잡혀</a:t>
            </a:r>
            <a:r>
              <a:rPr dirty="0"/>
              <a:t> </a:t>
            </a:r>
            <a:r>
              <a:rPr dirty="0" err="1"/>
              <a:t>도망쳐</a:t>
            </a:r>
            <a:r>
              <a:rPr dirty="0"/>
              <a:t> </a:t>
            </a:r>
            <a:r>
              <a:rPr dirty="0" err="1"/>
              <a:t>숨었습니다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56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I, Daniel, was the only one who saw the vision; the men with me did not see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such terror overwhelmed them that they fled and hid themselves.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이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온몸에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빠지고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몸에</a:t>
            </a:r>
            <a:r>
              <a:rPr dirty="0"/>
              <a:t> </a:t>
            </a:r>
            <a:r>
              <a:rPr dirty="0" err="1"/>
              <a:t>색깔이</a:t>
            </a:r>
            <a:r>
              <a:rPr dirty="0"/>
              <a:t> </a:t>
            </a:r>
            <a:r>
              <a:rPr dirty="0" err="1"/>
              <a:t>변하고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도무지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쓸 수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97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was left alone, gazing at this great vision; I had no strength left,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face turned deathly pale and I was helpless.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말소리를</a:t>
            </a:r>
            <a:r>
              <a:rPr dirty="0"/>
              <a:t> </a:t>
            </a:r>
            <a:r>
              <a:rPr dirty="0" err="1"/>
              <a:t>들었는데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땅바닥에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엎드린</a:t>
            </a:r>
            <a:r>
              <a:rPr dirty="0"/>
              <a:t> 채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잠들었습니다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46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heard him speaking, and as I listened to him, I fell into a deep sleep,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face to the ground.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1276</Words>
  <Application>Microsoft Office PowerPoint</Application>
  <PresentationFormat>와이드스크린</PresentationFormat>
  <Paragraphs>117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130</cp:revision>
  <dcterms:created xsi:type="dcterms:W3CDTF">2019-02-17T10:11:46Z</dcterms:created>
  <dcterms:modified xsi:type="dcterms:W3CDTF">2022-09-08T00:35:38Z</dcterms:modified>
</cp:coreProperties>
</file>